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45"/>
  </p:notesMasterIdLst>
  <p:sldIdLst>
    <p:sldId id="256" r:id="rId2"/>
    <p:sldId id="257" r:id="rId3"/>
    <p:sldId id="284" r:id="rId4"/>
    <p:sldId id="259" r:id="rId5"/>
    <p:sldId id="258" r:id="rId6"/>
    <p:sldId id="313" r:id="rId7"/>
    <p:sldId id="265" r:id="rId8"/>
    <p:sldId id="337" r:id="rId9"/>
    <p:sldId id="314" r:id="rId10"/>
    <p:sldId id="263" r:id="rId11"/>
    <p:sldId id="315" r:id="rId12"/>
    <p:sldId id="332" r:id="rId13"/>
    <p:sldId id="333" r:id="rId14"/>
    <p:sldId id="320" r:id="rId15"/>
    <p:sldId id="321" r:id="rId16"/>
    <p:sldId id="331" r:id="rId17"/>
    <p:sldId id="322" r:id="rId18"/>
    <p:sldId id="323" r:id="rId19"/>
    <p:sldId id="316" r:id="rId20"/>
    <p:sldId id="325" r:id="rId21"/>
    <p:sldId id="326" r:id="rId22"/>
    <p:sldId id="327" r:id="rId23"/>
    <p:sldId id="328" r:id="rId24"/>
    <p:sldId id="329" r:id="rId25"/>
    <p:sldId id="330" r:id="rId26"/>
    <p:sldId id="334" r:id="rId27"/>
    <p:sldId id="273" r:id="rId28"/>
    <p:sldId id="343" r:id="rId29"/>
    <p:sldId id="345" r:id="rId30"/>
    <p:sldId id="344" r:id="rId31"/>
    <p:sldId id="317" r:id="rId32"/>
    <p:sldId id="260" r:id="rId33"/>
    <p:sldId id="338" r:id="rId34"/>
    <p:sldId id="335" r:id="rId35"/>
    <p:sldId id="264" r:id="rId36"/>
    <p:sldId id="261" r:id="rId37"/>
    <p:sldId id="262" r:id="rId38"/>
    <p:sldId id="339" r:id="rId39"/>
    <p:sldId id="340" r:id="rId40"/>
    <p:sldId id="342" r:id="rId41"/>
    <p:sldId id="336" r:id="rId42"/>
    <p:sldId id="271" r:id="rId43"/>
    <p:sldId id="292" r:id="rId44"/>
  </p:sldIdLst>
  <p:sldSz cx="9144000" cy="5143500" type="screen16x9"/>
  <p:notesSz cx="6858000" cy="9144000"/>
  <p:embeddedFontLst>
    <p:embeddedFont>
      <p:font typeface="Sitka Display" panose="02000505000000020004" pitchFamily="2" charset="0"/>
      <p:regular r:id="rId46"/>
      <p:bold r:id="rId47"/>
      <p:italic r:id="rId48"/>
      <p:boldItalic r:id="rId49"/>
    </p:embeddedFont>
    <p:embeddedFont>
      <p:font typeface="Lucida Bright" panose="02040602050505020304" pitchFamily="18" charset="0"/>
      <p:regular r:id="rId50"/>
      <p:bold r:id="rId51"/>
      <p:italic r:id="rId52"/>
      <p:boldItalic r:id="rId53"/>
    </p:embeddedFont>
    <p:embeddedFont>
      <p:font typeface="Cormorant Infant Medium" panose="00000600000000000000" pitchFamily="2" charset="0"/>
      <p:regular r:id="rId54"/>
      <p:italic r:id="rId55"/>
    </p:embeddedFont>
    <p:embeddedFont>
      <p:font typeface="Helvetica" panose="020B0604020202020204" pitchFamily="34" charset="0"/>
      <p:regular r:id="rId56"/>
      <p:bold r:id="rId57"/>
      <p:italic r:id="rId58"/>
      <p:boldItalic r:id="rId59"/>
    </p:embeddedFont>
    <p:embeddedFont>
      <p:font typeface="Roboto" panose="02000000000000000000" pitchFamily="2" charset="0"/>
      <p:regular r:id="rId60"/>
      <p:bold r:id="rId61"/>
      <p:italic r:id="rId62"/>
      <p:boldItalic r:id="rId63"/>
    </p:embeddedFont>
    <p:embeddedFont>
      <p:font typeface="Square721 Cn BT" panose="020B0406020202050204" pitchFamily="34" charset="0"/>
      <p:regular r:id="rId64"/>
      <p:bold r:id="rId65"/>
    </p:embeddedFont>
    <p:embeddedFont>
      <p:font typeface="Comfortaa" panose="020B0604020202020204" charset="0"/>
      <p:regular r:id="rId66"/>
      <p:bold r:id="rId67"/>
    </p:embeddedFont>
    <p:embeddedFont>
      <p:font typeface="Fredericka the Great" panose="020B0604020202020204" charset="0"/>
      <p:regular r:id="rId68"/>
    </p:embeddedFont>
    <p:embeddedFont>
      <p:font typeface="Cambria Math" panose="02040503050406030204" pitchFamily="18" charset="0"/>
      <p:regular r:id="rId69"/>
    </p:embeddedFont>
    <p:embeddedFont>
      <p:font typeface="Calibri" panose="020F0502020204030204" pitchFamily="34" charset="0"/>
      <p:regular r:id="rId70"/>
      <p:bold r:id="rId71"/>
      <p:italic r:id="rId72"/>
      <p:boldItalic r:id="rId73"/>
    </p:embeddedFont>
    <p:embeddedFont>
      <p:font typeface="Roboto Condensed Light" panose="02000000000000000000" pitchFamily="2" charset="0"/>
      <p:regular r:id="rId74"/>
      <p:italic r:id="rId75"/>
    </p:embeddedFont>
    <p:embeddedFont>
      <p:font typeface="Sitka Subheading" panose="02000505000000020004" pitchFamily="2" charset="0"/>
      <p:regular r:id="rId76"/>
      <p:bold r:id="rId77"/>
      <p:italic r:id="rId78"/>
      <p:boldItalic r:id="rId79"/>
    </p:embeddedFont>
    <p:embeddedFont>
      <p:font typeface="Sue Ellen Francisco" panose="020B0604020202020204" charset="0"/>
      <p:regular r:id="rId80"/>
    </p:embeddedFont>
    <p:embeddedFont>
      <p:font typeface="SimSun" panose="02010600030101010101" pitchFamily="2" charset="-122"/>
      <p:regular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99048C-30B6-4166-B506-B8DC8010C232}">
  <a:tblStyle styleId="{5B99048C-30B6-4166-B506-B8DC8010C23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792" y="84"/>
      </p:cViewPr>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font" Target="fonts/font23.fntdata"/><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font" Target="fonts/font8.fntdata"/><Relationship Id="rId58" Type="http://schemas.openxmlformats.org/officeDocument/2006/relationships/font" Target="fonts/font13.fntdata"/><Relationship Id="rId74" Type="http://schemas.openxmlformats.org/officeDocument/2006/relationships/font" Target="fonts/font29.fntdata"/><Relationship Id="rId79" Type="http://schemas.openxmlformats.org/officeDocument/2006/relationships/font" Target="fonts/font34.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font" Target="fonts/font24.fntdata"/><Relationship Id="rId77" Type="http://schemas.openxmlformats.org/officeDocument/2006/relationships/font" Target="fonts/font32.fntdata"/><Relationship Id="rId8" Type="http://schemas.openxmlformats.org/officeDocument/2006/relationships/slide" Target="slides/slide7.xml"/><Relationship Id="rId51" Type="http://schemas.openxmlformats.org/officeDocument/2006/relationships/font" Target="fonts/font6.fntdata"/><Relationship Id="rId72" Type="http://schemas.openxmlformats.org/officeDocument/2006/relationships/font" Target="fonts/font27.fntdata"/><Relationship Id="rId80" Type="http://schemas.openxmlformats.org/officeDocument/2006/relationships/font" Target="fonts/font35.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font" Target="fonts/font25.fntdata"/><Relationship Id="rId75" Type="http://schemas.openxmlformats.org/officeDocument/2006/relationships/font" Target="fonts/font30.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openxmlformats.org/officeDocument/2006/relationships/font" Target="fonts/font28.fntdata"/><Relationship Id="rId78" Type="http://schemas.openxmlformats.org/officeDocument/2006/relationships/font" Target="fonts/font33.fntdata"/><Relationship Id="rId81" Type="http://schemas.openxmlformats.org/officeDocument/2006/relationships/font" Target="fonts/font3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5.fntdata"/><Relationship Id="rId55" Type="http://schemas.openxmlformats.org/officeDocument/2006/relationships/font" Target="fonts/font10.fntdata"/><Relationship Id="rId76" Type="http://schemas.openxmlformats.org/officeDocument/2006/relationships/font" Target="fonts/font31.fntdata"/><Relationship Id="rId7" Type="http://schemas.openxmlformats.org/officeDocument/2006/relationships/slide" Target="slides/slide6.xml"/><Relationship Id="rId71" Type="http://schemas.openxmlformats.org/officeDocument/2006/relationships/font" Target="fonts/font2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notesMaster" Target="notesMasters/notesMaster1.xml"/><Relationship Id="rId66" Type="http://schemas.openxmlformats.org/officeDocument/2006/relationships/font" Target="fonts/font21.fntdata"/><Relationship Id="rId61" Type="http://schemas.openxmlformats.org/officeDocument/2006/relationships/font" Target="fonts/font16.fntdata"/><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047424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01717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9c18763d66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3" name="Google Shape;1203;g9c18763d66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1160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9c18763aac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9c18763aac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0726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940a6dd4b7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940a6dd4b7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4679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946d0ea922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946d0ea922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2673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940a6dd4b7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940a6dd4b7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9703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940a6dd4b7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940a6dd4b7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646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9c18763aac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5" name="Google Shape;1185;g9c18763aac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771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1585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ga08e5766c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1" name="Google Shape;1381;ga08e5766c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3281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9c18763aac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9c18763aac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670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946d0ea922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946d0ea922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1953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946d0ea922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946d0ea922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8062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940a6dd4b7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940a6dd4b7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2773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9c18763d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9c18763d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366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a1c1f020b8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a1c1f020b8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0248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6"/>
        <p:cNvGrpSpPr/>
        <p:nvPr/>
      </p:nvGrpSpPr>
      <p:grpSpPr>
        <a:xfrm>
          <a:off x="0" y="0"/>
          <a:ext cx="0" cy="0"/>
          <a:chOff x="0" y="0"/>
          <a:chExt cx="0" cy="0"/>
        </a:xfrm>
      </p:grpSpPr>
      <p:sp>
        <p:nvSpPr>
          <p:cNvPr id="2147" name="Google Shape;2147;ga08e5766c1_0_9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8" name="Google Shape;2148;ga08e5766c1_0_9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9132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g9c18763d66_0_1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8" name="Google Shape;1958;g9c18763d66_0_1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583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97c78d6248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97c78d6248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8026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940a6dd4b7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940a6dd4b7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1870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9c0ae35f86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9c0ae35f86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2397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a1c1f01f3f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5" name="Google Shape;1085;ga1c1f01f3f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3444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9c18763d66_0_10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9c18763d66_0_1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8770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1585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56853" y="346880"/>
            <a:ext cx="1727852" cy="234060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rot="10800000">
            <a:off x="6573811" y="-401568"/>
            <a:ext cx="1479225" cy="1242621"/>
            <a:chOff x="4649450" y="3501085"/>
            <a:chExt cx="1170736" cy="983475"/>
          </a:xfrm>
        </p:grpSpPr>
        <p:sp>
          <p:nvSpPr>
            <p:cNvPr id="11" name="Google Shape;11;p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1673850" y="1919150"/>
            <a:ext cx="5796300" cy="10665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8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2310450" y="3408738"/>
            <a:ext cx="4523100" cy="45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Comfortaa"/>
                <a:ea typeface="Comfortaa"/>
                <a:cs typeface="Comfortaa"/>
                <a:sym typeface="Comfortaa"/>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6" name="Google Shape;16;p2"/>
          <p:cNvGrpSpPr/>
          <p:nvPr/>
        </p:nvGrpSpPr>
        <p:grpSpPr>
          <a:xfrm>
            <a:off x="-786719" y="2252601"/>
            <a:ext cx="2001689" cy="1608178"/>
            <a:chOff x="4649450" y="3527425"/>
            <a:chExt cx="1224050" cy="983475"/>
          </a:xfrm>
        </p:grpSpPr>
        <p:sp>
          <p:nvSpPr>
            <p:cNvPr id="17" name="Google Shape;17;p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409500" y="3041439"/>
            <a:ext cx="1727852" cy="234060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5400000" flipH="1">
            <a:off x="468089" y="4209554"/>
            <a:ext cx="1137776" cy="154136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5400000" flipH="1">
            <a:off x="7489631" y="-565322"/>
            <a:ext cx="1726514" cy="233878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2"/>
          <p:cNvGrpSpPr/>
          <p:nvPr/>
        </p:nvGrpSpPr>
        <p:grpSpPr>
          <a:xfrm rot="10800000">
            <a:off x="8053010" y="1678417"/>
            <a:ext cx="1255875" cy="1009045"/>
            <a:chOff x="4649450" y="3527425"/>
            <a:chExt cx="1224050" cy="983475"/>
          </a:xfrm>
        </p:grpSpPr>
        <p:sp>
          <p:nvSpPr>
            <p:cNvPr id="24" name="Google Shape;24;p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rot="10800000">
            <a:off x="8297875" y="260505"/>
            <a:ext cx="1277247" cy="173019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800000">
            <a:off x="8007556" y="2171881"/>
            <a:ext cx="1857882" cy="251674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2"/>
          <p:cNvGrpSpPr/>
          <p:nvPr/>
        </p:nvGrpSpPr>
        <p:grpSpPr>
          <a:xfrm>
            <a:off x="1456509" y="4634991"/>
            <a:ext cx="1137754" cy="914140"/>
            <a:chOff x="4649450" y="3527425"/>
            <a:chExt cx="1224050" cy="983475"/>
          </a:xfrm>
        </p:grpSpPr>
        <p:sp>
          <p:nvSpPr>
            <p:cNvPr id="30" name="Google Shape;30;p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25">
    <p:spTree>
      <p:nvGrpSpPr>
        <p:cNvPr id="1" name="Shape 426"/>
        <p:cNvGrpSpPr/>
        <p:nvPr/>
      </p:nvGrpSpPr>
      <p:grpSpPr>
        <a:xfrm>
          <a:off x="0" y="0"/>
          <a:ext cx="0" cy="0"/>
          <a:chOff x="0" y="0"/>
          <a:chExt cx="0" cy="0"/>
        </a:xfrm>
      </p:grpSpPr>
      <p:sp>
        <p:nvSpPr>
          <p:cNvPr id="427" name="Google Shape;427;p16"/>
          <p:cNvSpPr txBox="1">
            <a:spLocks noGrp="1"/>
          </p:cNvSpPr>
          <p:nvPr>
            <p:ph type="title"/>
          </p:nvPr>
        </p:nvSpPr>
        <p:spPr>
          <a:xfrm>
            <a:off x="2834700" y="3215300"/>
            <a:ext cx="3474600" cy="424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400"/>
              <a:buNone/>
              <a:defRPr sz="3400"/>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428" name="Google Shape;428;p16"/>
          <p:cNvSpPr txBox="1">
            <a:spLocks noGrp="1"/>
          </p:cNvSpPr>
          <p:nvPr>
            <p:ph type="subTitle" idx="1"/>
          </p:nvPr>
        </p:nvSpPr>
        <p:spPr>
          <a:xfrm>
            <a:off x="1757400" y="2003525"/>
            <a:ext cx="5629200" cy="11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Maven Pro"/>
              <a:buNone/>
              <a:defRPr sz="1800" b="0">
                <a:latin typeface="Comfortaa"/>
                <a:ea typeface="Comfortaa"/>
                <a:cs typeface="Comfortaa"/>
                <a:sym typeface="Comfortaa"/>
              </a:defRPr>
            </a:lvl1pPr>
            <a:lvl2pPr lvl="1" rtl="0">
              <a:spcBef>
                <a:spcPts val="0"/>
              </a:spcBef>
              <a:spcAft>
                <a:spcPts val="0"/>
              </a:spcAft>
              <a:buSzPts val="2400"/>
              <a:buNone/>
              <a:defRPr sz="2400">
                <a:latin typeface="Roboto"/>
                <a:ea typeface="Roboto"/>
                <a:cs typeface="Roboto"/>
                <a:sym typeface="Roboto"/>
              </a:defRPr>
            </a:lvl2pPr>
            <a:lvl3pPr lvl="2" rtl="0">
              <a:spcBef>
                <a:spcPts val="0"/>
              </a:spcBef>
              <a:spcAft>
                <a:spcPts val="0"/>
              </a:spcAft>
              <a:buSzPts val="2400"/>
              <a:buNone/>
              <a:defRPr sz="2400">
                <a:latin typeface="Roboto"/>
                <a:ea typeface="Roboto"/>
                <a:cs typeface="Roboto"/>
                <a:sym typeface="Roboto"/>
              </a:defRPr>
            </a:lvl3pPr>
            <a:lvl4pPr lvl="3" rtl="0">
              <a:spcBef>
                <a:spcPts val="0"/>
              </a:spcBef>
              <a:spcAft>
                <a:spcPts val="0"/>
              </a:spcAft>
              <a:buSzPts val="2400"/>
              <a:buNone/>
              <a:defRPr sz="2400">
                <a:latin typeface="Roboto"/>
                <a:ea typeface="Roboto"/>
                <a:cs typeface="Roboto"/>
                <a:sym typeface="Roboto"/>
              </a:defRPr>
            </a:lvl4pPr>
            <a:lvl5pPr lvl="4" rtl="0">
              <a:spcBef>
                <a:spcPts val="0"/>
              </a:spcBef>
              <a:spcAft>
                <a:spcPts val="0"/>
              </a:spcAft>
              <a:buSzPts val="2400"/>
              <a:buNone/>
              <a:defRPr sz="2400">
                <a:latin typeface="Roboto"/>
                <a:ea typeface="Roboto"/>
                <a:cs typeface="Roboto"/>
                <a:sym typeface="Roboto"/>
              </a:defRPr>
            </a:lvl5pPr>
            <a:lvl6pPr lvl="5" rtl="0">
              <a:spcBef>
                <a:spcPts val="0"/>
              </a:spcBef>
              <a:spcAft>
                <a:spcPts val="0"/>
              </a:spcAft>
              <a:buSzPts val="2400"/>
              <a:buNone/>
              <a:defRPr sz="2400">
                <a:latin typeface="Roboto"/>
                <a:ea typeface="Roboto"/>
                <a:cs typeface="Roboto"/>
                <a:sym typeface="Roboto"/>
              </a:defRPr>
            </a:lvl6pPr>
            <a:lvl7pPr lvl="6" rtl="0">
              <a:spcBef>
                <a:spcPts val="0"/>
              </a:spcBef>
              <a:spcAft>
                <a:spcPts val="0"/>
              </a:spcAft>
              <a:buSzPts val="2400"/>
              <a:buNone/>
              <a:defRPr sz="2400">
                <a:latin typeface="Roboto"/>
                <a:ea typeface="Roboto"/>
                <a:cs typeface="Roboto"/>
                <a:sym typeface="Roboto"/>
              </a:defRPr>
            </a:lvl7pPr>
            <a:lvl8pPr lvl="7" rtl="0">
              <a:spcBef>
                <a:spcPts val="0"/>
              </a:spcBef>
              <a:spcAft>
                <a:spcPts val="0"/>
              </a:spcAft>
              <a:buSzPts val="2400"/>
              <a:buNone/>
              <a:defRPr sz="2400">
                <a:latin typeface="Roboto"/>
                <a:ea typeface="Roboto"/>
                <a:cs typeface="Roboto"/>
                <a:sym typeface="Roboto"/>
              </a:defRPr>
            </a:lvl8pPr>
            <a:lvl9pPr lvl="8" rtl="0">
              <a:spcBef>
                <a:spcPts val="0"/>
              </a:spcBef>
              <a:spcAft>
                <a:spcPts val="0"/>
              </a:spcAft>
              <a:buSzPts val="2400"/>
              <a:buNone/>
              <a:defRPr sz="2400">
                <a:latin typeface="Roboto"/>
                <a:ea typeface="Roboto"/>
                <a:cs typeface="Roboto"/>
                <a:sym typeface="Roboto"/>
              </a:defRPr>
            </a:lvl9pPr>
          </a:lstStyle>
          <a:p>
            <a:endParaRPr/>
          </a:p>
        </p:txBody>
      </p:sp>
      <p:sp>
        <p:nvSpPr>
          <p:cNvPr id="429" name="Google Shape;429;p16"/>
          <p:cNvSpPr/>
          <p:nvPr/>
        </p:nvSpPr>
        <p:spPr>
          <a:xfrm rot="5400000" flipH="1">
            <a:off x="1748981" y="4085434"/>
            <a:ext cx="1121717" cy="151951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16"/>
          <p:cNvGrpSpPr/>
          <p:nvPr/>
        </p:nvGrpSpPr>
        <p:grpSpPr>
          <a:xfrm rot="-5400000" flipH="1">
            <a:off x="8331821" y="1332686"/>
            <a:ext cx="1234333" cy="1017011"/>
            <a:chOff x="4626556" y="3501085"/>
            <a:chExt cx="1193630" cy="983475"/>
          </a:xfrm>
        </p:grpSpPr>
        <p:sp>
          <p:nvSpPr>
            <p:cNvPr id="431" name="Google Shape;431;p16"/>
            <p:cNvSpPr/>
            <p:nvPr/>
          </p:nvSpPr>
          <p:spPr>
            <a:xfrm>
              <a:off x="4626556" y="4118393"/>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6"/>
            <p:cNvSpPr/>
            <p:nvPr/>
          </p:nvSpPr>
          <p:spPr>
            <a:xfrm>
              <a:off x="4809818" y="3586908"/>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16"/>
          <p:cNvGrpSpPr/>
          <p:nvPr/>
        </p:nvGrpSpPr>
        <p:grpSpPr>
          <a:xfrm rot="5400000" flipH="1">
            <a:off x="660510" y="4448563"/>
            <a:ext cx="1299451" cy="1044057"/>
            <a:chOff x="4649450" y="3527425"/>
            <a:chExt cx="1224050" cy="983475"/>
          </a:xfrm>
        </p:grpSpPr>
        <p:sp>
          <p:nvSpPr>
            <p:cNvPr id="435" name="Google Shape;435;p16"/>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16"/>
          <p:cNvSpPr/>
          <p:nvPr/>
        </p:nvSpPr>
        <p:spPr>
          <a:xfrm rot="5400000" flipH="1">
            <a:off x="-300" y="4054693"/>
            <a:ext cx="1121717" cy="151951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235050" y="3898067"/>
            <a:ext cx="738618" cy="100065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rot="10800000">
            <a:off x="7984842" y="-276787"/>
            <a:ext cx="1413001" cy="191409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1" name="Google Shape;441;p16"/>
          <p:cNvGrpSpPr/>
          <p:nvPr/>
        </p:nvGrpSpPr>
        <p:grpSpPr>
          <a:xfrm rot="-5400000" flipH="1">
            <a:off x="6885071" y="-1277"/>
            <a:ext cx="1027835" cy="825824"/>
            <a:chOff x="4649450" y="3527425"/>
            <a:chExt cx="1224050" cy="983475"/>
          </a:xfrm>
        </p:grpSpPr>
        <p:sp>
          <p:nvSpPr>
            <p:cNvPr id="442" name="Google Shape;442;p16"/>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16"/>
          <p:cNvSpPr/>
          <p:nvPr/>
        </p:nvSpPr>
        <p:spPr>
          <a:xfrm rot="-5400000" flipH="1">
            <a:off x="7741789" y="-505454"/>
            <a:ext cx="1045365" cy="141608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6"/>
          <p:cNvSpPr/>
          <p:nvPr/>
        </p:nvSpPr>
        <p:spPr>
          <a:xfrm rot="-5400000" flipH="1">
            <a:off x="5511184" y="-741396"/>
            <a:ext cx="1520504" cy="205982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 name="Google Shape;447;p16"/>
          <p:cNvGrpSpPr/>
          <p:nvPr/>
        </p:nvGrpSpPr>
        <p:grpSpPr>
          <a:xfrm rot="5400000" flipH="1">
            <a:off x="-307635" y="3412764"/>
            <a:ext cx="738592" cy="593429"/>
            <a:chOff x="4649450" y="3527425"/>
            <a:chExt cx="1224050" cy="983475"/>
          </a:xfrm>
        </p:grpSpPr>
        <p:sp>
          <p:nvSpPr>
            <p:cNvPr id="448" name="Google Shape;448;p16"/>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6"/>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6"/>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CUSTOM_34">
    <p:spTree>
      <p:nvGrpSpPr>
        <p:cNvPr id="1" name="Shape 451"/>
        <p:cNvGrpSpPr/>
        <p:nvPr/>
      </p:nvGrpSpPr>
      <p:grpSpPr>
        <a:xfrm>
          <a:off x="0" y="0"/>
          <a:ext cx="0" cy="0"/>
          <a:chOff x="0" y="0"/>
          <a:chExt cx="0" cy="0"/>
        </a:xfrm>
      </p:grpSpPr>
      <p:sp>
        <p:nvSpPr>
          <p:cNvPr id="452" name="Google Shape;452;p17"/>
          <p:cNvSpPr/>
          <p:nvPr/>
        </p:nvSpPr>
        <p:spPr>
          <a:xfrm rot="-375952">
            <a:off x="-475745" y="3211312"/>
            <a:ext cx="1107592" cy="198598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rot="3563752" flipH="1">
            <a:off x="-110041" y="4292636"/>
            <a:ext cx="729280" cy="98804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rot="10800000">
            <a:off x="8517559" y="-153778"/>
            <a:ext cx="1036964" cy="140470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 name="Google Shape;455;p17"/>
          <p:cNvGrpSpPr/>
          <p:nvPr/>
        </p:nvGrpSpPr>
        <p:grpSpPr>
          <a:xfrm rot="-5400000" flipH="1">
            <a:off x="7837313" y="-193301"/>
            <a:ext cx="754382" cy="606116"/>
            <a:chOff x="4649450" y="3527425"/>
            <a:chExt cx="1224050" cy="983475"/>
          </a:xfrm>
        </p:grpSpPr>
        <p:sp>
          <p:nvSpPr>
            <p:cNvPr id="456" name="Google Shape;456;p17"/>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17"/>
          <p:cNvSpPr/>
          <p:nvPr/>
        </p:nvSpPr>
        <p:spPr>
          <a:xfrm rot="-5400000" flipH="1">
            <a:off x="8339196" y="-321600"/>
            <a:ext cx="767166" cy="103922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p:nvPr/>
        </p:nvSpPr>
        <p:spPr>
          <a:xfrm rot="-5400000" flipH="1">
            <a:off x="6780574" y="-557813"/>
            <a:ext cx="1115918" cy="151165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17"/>
          <p:cNvGrpSpPr/>
          <p:nvPr/>
        </p:nvGrpSpPr>
        <p:grpSpPr>
          <a:xfrm rot="318926">
            <a:off x="176247" y="4789472"/>
            <a:ext cx="729365" cy="586016"/>
            <a:chOff x="4649450" y="3527425"/>
            <a:chExt cx="1224050" cy="983475"/>
          </a:xfrm>
        </p:grpSpPr>
        <p:sp>
          <p:nvSpPr>
            <p:cNvPr id="462" name="Google Shape;462;p17"/>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7"/>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7"/>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 name="Google Shape;465;p17"/>
          <p:cNvSpPr txBox="1">
            <a:spLocks noGrp="1"/>
          </p:cNvSpPr>
          <p:nvPr>
            <p:ph type="title"/>
          </p:nvPr>
        </p:nvSpPr>
        <p:spPr>
          <a:xfrm>
            <a:off x="778500" y="452825"/>
            <a:ext cx="59505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32">
    <p:spTree>
      <p:nvGrpSpPr>
        <p:cNvPr id="1" name="Shape 466"/>
        <p:cNvGrpSpPr/>
        <p:nvPr/>
      </p:nvGrpSpPr>
      <p:grpSpPr>
        <a:xfrm>
          <a:off x="0" y="0"/>
          <a:ext cx="0" cy="0"/>
          <a:chOff x="0" y="0"/>
          <a:chExt cx="0" cy="0"/>
        </a:xfrm>
      </p:grpSpPr>
      <p:sp>
        <p:nvSpPr>
          <p:cNvPr id="467" name="Google Shape;467;p18"/>
          <p:cNvSpPr txBox="1">
            <a:spLocks noGrp="1"/>
          </p:cNvSpPr>
          <p:nvPr>
            <p:ph type="title"/>
          </p:nvPr>
        </p:nvSpPr>
        <p:spPr>
          <a:xfrm>
            <a:off x="778500" y="452825"/>
            <a:ext cx="59505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468" name="Google Shape;468;p18"/>
          <p:cNvSpPr/>
          <p:nvPr/>
        </p:nvSpPr>
        <p:spPr>
          <a:xfrm flipH="1">
            <a:off x="8487028" y="1134969"/>
            <a:ext cx="949460" cy="202306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18"/>
          <p:cNvGrpSpPr/>
          <p:nvPr/>
        </p:nvGrpSpPr>
        <p:grpSpPr>
          <a:xfrm flipH="1">
            <a:off x="8411798" y="2672995"/>
            <a:ext cx="1099931" cy="883652"/>
            <a:chOff x="4649450" y="3527425"/>
            <a:chExt cx="1224050" cy="983475"/>
          </a:xfrm>
        </p:grpSpPr>
        <p:sp>
          <p:nvSpPr>
            <p:cNvPr id="470" name="Google Shape;470;p18"/>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 name="Google Shape;473;p18"/>
          <p:cNvSpPr/>
          <p:nvPr/>
        </p:nvSpPr>
        <p:spPr>
          <a:xfrm flipH="1">
            <a:off x="8228469" y="3198642"/>
            <a:ext cx="1099934" cy="149000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rot="-5400000">
            <a:off x="8251524" y="4317943"/>
            <a:ext cx="819059" cy="141910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rot="5400000">
            <a:off x="-95913" y="-336931"/>
            <a:ext cx="742632" cy="100619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rot="10800000" flipH="1">
            <a:off x="-160092" y="669489"/>
            <a:ext cx="618327" cy="127055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7" name="Google Shape;477;p18"/>
          <p:cNvGrpSpPr/>
          <p:nvPr/>
        </p:nvGrpSpPr>
        <p:grpSpPr>
          <a:xfrm flipH="1">
            <a:off x="8552924" y="4347750"/>
            <a:ext cx="817665" cy="656961"/>
            <a:chOff x="4649450" y="3527425"/>
            <a:chExt cx="1224050" cy="983475"/>
          </a:xfrm>
        </p:grpSpPr>
        <p:sp>
          <p:nvSpPr>
            <p:cNvPr id="478" name="Google Shape;478;p18"/>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18"/>
          <p:cNvGrpSpPr/>
          <p:nvPr/>
        </p:nvGrpSpPr>
        <p:grpSpPr>
          <a:xfrm rot="10800000" flipH="1">
            <a:off x="-226961" y="290638"/>
            <a:ext cx="821705" cy="660010"/>
            <a:chOff x="4649450" y="3527425"/>
            <a:chExt cx="1224050" cy="983475"/>
          </a:xfrm>
        </p:grpSpPr>
        <p:sp>
          <p:nvSpPr>
            <p:cNvPr id="482" name="Google Shape;482;p18"/>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 Title and two columns 2 ">
  <p:cSld name="CUSTOM_27">
    <p:spTree>
      <p:nvGrpSpPr>
        <p:cNvPr id="1" name="Shape 485"/>
        <p:cNvGrpSpPr/>
        <p:nvPr/>
      </p:nvGrpSpPr>
      <p:grpSpPr>
        <a:xfrm>
          <a:off x="0" y="0"/>
          <a:ext cx="0" cy="0"/>
          <a:chOff x="0" y="0"/>
          <a:chExt cx="0" cy="0"/>
        </a:xfrm>
      </p:grpSpPr>
      <p:sp>
        <p:nvSpPr>
          <p:cNvPr id="486" name="Google Shape;486;p19"/>
          <p:cNvSpPr/>
          <p:nvPr/>
        </p:nvSpPr>
        <p:spPr>
          <a:xfrm rot="10265415">
            <a:off x="7860399" y="1692769"/>
            <a:ext cx="1799601" cy="267461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9"/>
          <p:cNvSpPr txBox="1">
            <a:spLocks noGrp="1"/>
          </p:cNvSpPr>
          <p:nvPr>
            <p:ph type="body" idx="1"/>
          </p:nvPr>
        </p:nvSpPr>
        <p:spPr>
          <a:xfrm>
            <a:off x="1161775" y="2023100"/>
            <a:ext cx="2791200" cy="1860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88" name="Google Shape;488;p19"/>
          <p:cNvSpPr txBox="1">
            <a:spLocks noGrp="1"/>
          </p:cNvSpPr>
          <p:nvPr>
            <p:ph type="body" idx="2"/>
          </p:nvPr>
        </p:nvSpPr>
        <p:spPr>
          <a:xfrm>
            <a:off x="4510675" y="2023100"/>
            <a:ext cx="2791200" cy="1860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89" name="Google Shape;489;p19"/>
          <p:cNvSpPr txBox="1">
            <a:spLocks noGrp="1"/>
          </p:cNvSpPr>
          <p:nvPr>
            <p:ph type="subTitle" idx="3"/>
          </p:nvPr>
        </p:nvSpPr>
        <p:spPr>
          <a:xfrm>
            <a:off x="1161775" y="1583200"/>
            <a:ext cx="1965000" cy="397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90" name="Google Shape;490;p19"/>
          <p:cNvSpPr txBox="1">
            <a:spLocks noGrp="1"/>
          </p:cNvSpPr>
          <p:nvPr>
            <p:ph type="subTitle" idx="4"/>
          </p:nvPr>
        </p:nvSpPr>
        <p:spPr>
          <a:xfrm>
            <a:off x="4510675" y="1583200"/>
            <a:ext cx="1965000" cy="397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91" name="Google Shape;491;p19"/>
          <p:cNvSpPr txBox="1">
            <a:spLocks noGrp="1"/>
          </p:cNvSpPr>
          <p:nvPr>
            <p:ph type="title"/>
          </p:nvPr>
        </p:nvSpPr>
        <p:spPr>
          <a:xfrm>
            <a:off x="778500" y="452825"/>
            <a:ext cx="59508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492" name="Google Shape;492;p19"/>
          <p:cNvSpPr/>
          <p:nvPr/>
        </p:nvSpPr>
        <p:spPr>
          <a:xfrm>
            <a:off x="-309657" y="2524050"/>
            <a:ext cx="998974" cy="135324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3" name="Google Shape;493;p19"/>
          <p:cNvGrpSpPr/>
          <p:nvPr/>
        </p:nvGrpSpPr>
        <p:grpSpPr>
          <a:xfrm rot="-4367854" flipH="1">
            <a:off x="7664165" y="764128"/>
            <a:ext cx="1824959" cy="1591208"/>
            <a:chOff x="4593050" y="3501085"/>
            <a:chExt cx="1213420" cy="983475"/>
          </a:xfrm>
        </p:grpSpPr>
        <p:sp>
          <p:nvSpPr>
            <p:cNvPr id="494" name="Google Shape;494;p19"/>
            <p:cNvSpPr/>
            <p:nvPr/>
          </p:nvSpPr>
          <p:spPr>
            <a:xfrm>
              <a:off x="4593050" y="4142199"/>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9"/>
            <p:cNvSpPr/>
            <p:nvPr/>
          </p:nvSpPr>
          <p:spPr>
            <a:xfrm>
              <a:off x="4689046"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9"/>
            <p:cNvSpPr/>
            <p:nvPr/>
          </p:nvSpPr>
          <p:spPr>
            <a:xfrm>
              <a:off x="4754900" y="3612064"/>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19"/>
          <p:cNvGrpSpPr/>
          <p:nvPr/>
        </p:nvGrpSpPr>
        <p:grpSpPr>
          <a:xfrm>
            <a:off x="-564087" y="3573292"/>
            <a:ext cx="1157217" cy="929777"/>
            <a:chOff x="4649450" y="3527425"/>
            <a:chExt cx="1224050" cy="983475"/>
          </a:xfrm>
        </p:grpSpPr>
        <p:sp>
          <p:nvSpPr>
            <p:cNvPr id="498" name="Google Shape;498;p1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9"/>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1" name="Google Shape;501;p19"/>
          <p:cNvSpPr/>
          <p:nvPr/>
        </p:nvSpPr>
        <p:spPr>
          <a:xfrm>
            <a:off x="-345718" y="4029375"/>
            <a:ext cx="998974" cy="135324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9"/>
          <p:cNvSpPr/>
          <p:nvPr/>
        </p:nvSpPr>
        <p:spPr>
          <a:xfrm rot="6350552" flipH="1">
            <a:off x="468438" y="3921222"/>
            <a:ext cx="1416396" cy="191881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9"/>
          <p:cNvSpPr/>
          <p:nvPr/>
        </p:nvSpPr>
        <p:spPr>
          <a:xfrm rot="10800000">
            <a:off x="8223498" y="-155857"/>
            <a:ext cx="1073393" cy="145405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19"/>
          <p:cNvGrpSpPr/>
          <p:nvPr/>
        </p:nvGrpSpPr>
        <p:grpSpPr>
          <a:xfrm rot="-5400000" flipH="1">
            <a:off x="7406074" y="-35086"/>
            <a:ext cx="871768" cy="762783"/>
            <a:chOff x="4649450" y="3527425"/>
            <a:chExt cx="1224050" cy="983475"/>
          </a:xfrm>
        </p:grpSpPr>
        <p:sp>
          <p:nvSpPr>
            <p:cNvPr id="505" name="Google Shape;505;p1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9"/>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19"/>
          <p:cNvSpPr/>
          <p:nvPr/>
        </p:nvSpPr>
        <p:spPr>
          <a:xfrm rot="-5400000" flipH="1">
            <a:off x="8038855" y="-329590"/>
            <a:ext cx="794153" cy="107578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9"/>
          <p:cNvSpPr/>
          <p:nvPr/>
        </p:nvSpPr>
        <p:spPr>
          <a:xfrm rot="-5400000" flipH="1">
            <a:off x="6037909" y="-733000"/>
            <a:ext cx="1526303" cy="206767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 name="Google Shape;510;p19"/>
          <p:cNvGrpSpPr/>
          <p:nvPr/>
        </p:nvGrpSpPr>
        <p:grpSpPr>
          <a:xfrm>
            <a:off x="-31917" y="4793334"/>
            <a:ext cx="657804" cy="528519"/>
            <a:chOff x="4649450" y="3527425"/>
            <a:chExt cx="1224050" cy="983475"/>
          </a:xfrm>
        </p:grpSpPr>
        <p:sp>
          <p:nvSpPr>
            <p:cNvPr id="511" name="Google Shape;511;p1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9"/>
            <p:cNvSpPr/>
            <p:nvPr/>
          </p:nvSpPr>
          <p:spPr>
            <a:xfrm>
              <a:off x="4656211" y="3734789"/>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26">
    <p:spTree>
      <p:nvGrpSpPr>
        <p:cNvPr id="1" name="Shape 514"/>
        <p:cNvGrpSpPr/>
        <p:nvPr/>
      </p:nvGrpSpPr>
      <p:grpSpPr>
        <a:xfrm>
          <a:off x="0" y="0"/>
          <a:ext cx="0" cy="0"/>
          <a:chOff x="0" y="0"/>
          <a:chExt cx="0" cy="0"/>
        </a:xfrm>
      </p:grpSpPr>
      <p:sp>
        <p:nvSpPr>
          <p:cNvPr id="515" name="Google Shape;515;p20"/>
          <p:cNvSpPr txBox="1">
            <a:spLocks noGrp="1"/>
          </p:cNvSpPr>
          <p:nvPr>
            <p:ph type="subTitle" idx="1"/>
          </p:nvPr>
        </p:nvSpPr>
        <p:spPr>
          <a:xfrm>
            <a:off x="1746400" y="1619423"/>
            <a:ext cx="2218500" cy="57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400" b="0"/>
            </a:lvl1pPr>
            <a:lvl2pPr lvl="1" algn="ctr" rtl="0">
              <a:lnSpc>
                <a:spcPct val="100000"/>
              </a:lnSpc>
              <a:spcBef>
                <a:spcPts val="0"/>
              </a:spcBef>
              <a:spcAft>
                <a:spcPts val="0"/>
              </a:spcAft>
              <a:buSzPts val="2200"/>
              <a:buFont typeface="Roboto"/>
              <a:buNone/>
              <a:defRPr>
                <a:latin typeface="Roboto"/>
                <a:ea typeface="Roboto"/>
                <a:cs typeface="Roboto"/>
                <a:sym typeface="Roboto"/>
              </a:defRPr>
            </a:lvl2pPr>
            <a:lvl3pPr lvl="2" algn="ctr" rtl="0">
              <a:lnSpc>
                <a:spcPct val="100000"/>
              </a:lnSpc>
              <a:spcBef>
                <a:spcPts val="0"/>
              </a:spcBef>
              <a:spcAft>
                <a:spcPts val="0"/>
              </a:spcAft>
              <a:buSzPts val="2200"/>
              <a:buFont typeface="Roboto"/>
              <a:buNone/>
              <a:defRPr>
                <a:latin typeface="Roboto"/>
                <a:ea typeface="Roboto"/>
                <a:cs typeface="Roboto"/>
                <a:sym typeface="Roboto"/>
              </a:defRPr>
            </a:lvl3pPr>
            <a:lvl4pPr lvl="3" algn="ctr" rtl="0">
              <a:lnSpc>
                <a:spcPct val="100000"/>
              </a:lnSpc>
              <a:spcBef>
                <a:spcPts val="0"/>
              </a:spcBef>
              <a:spcAft>
                <a:spcPts val="0"/>
              </a:spcAft>
              <a:buSzPts val="2200"/>
              <a:buFont typeface="Roboto"/>
              <a:buNone/>
              <a:defRPr>
                <a:latin typeface="Roboto"/>
                <a:ea typeface="Roboto"/>
                <a:cs typeface="Roboto"/>
                <a:sym typeface="Roboto"/>
              </a:defRPr>
            </a:lvl4pPr>
            <a:lvl5pPr lvl="4" algn="ctr" rtl="0">
              <a:lnSpc>
                <a:spcPct val="100000"/>
              </a:lnSpc>
              <a:spcBef>
                <a:spcPts val="0"/>
              </a:spcBef>
              <a:spcAft>
                <a:spcPts val="0"/>
              </a:spcAft>
              <a:buSzPts val="2200"/>
              <a:buFont typeface="Roboto"/>
              <a:buNone/>
              <a:defRPr>
                <a:latin typeface="Roboto"/>
                <a:ea typeface="Roboto"/>
                <a:cs typeface="Roboto"/>
                <a:sym typeface="Roboto"/>
              </a:defRPr>
            </a:lvl5pPr>
            <a:lvl6pPr lvl="5" algn="ctr" rtl="0">
              <a:lnSpc>
                <a:spcPct val="100000"/>
              </a:lnSpc>
              <a:spcBef>
                <a:spcPts val="0"/>
              </a:spcBef>
              <a:spcAft>
                <a:spcPts val="0"/>
              </a:spcAft>
              <a:buSzPts val="2200"/>
              <a:buFont typeface="Roboto"/>
              <a:buNone/>
              <a:defRPr>
                <a:latin typeface="Roboto"/>
                <a:ea typeface="Roboto"/>
                <a:cs typeface="Roboto"/>
                <a:sym typeface="Roboto"/>
              </a:defRPr>
            </a:lvl6pPr>
            <a:lvl7pPr lvl="6" algn="ctr" rtl="0">
              <a:lnSpc>
                <a:spcPct val="100000"/>
              </a:lnSpc>
              <a:spcBef>
                <a:spcPts val="0"/>
              </a:spcBef>
              <a:spcAft>
                <a:spcPts val="0"/>
              </a:spcAft>
              <a:buSzPts val="2200"/>
              <a:buFont typeface="Roboto"/>
              <a:buNone/>
              <a:defRPr>
                <a:latin typeface="Roboto"/>
                <a:ea typeface="Roboto"/>
                <a:cs typeface="Roboto"/>
                <a:sym typeface="Roboto"/>
              </a:defRPr>
            </a:lvl7pPr>
            <a:lvl8pPr lvl="7" algn="ctr" rtl="0">
              <a:lnSpc>
                <a:spcPct val="100000"/>
              </a:lnSpc>
              <a:spcBef>
                <a:spcPts val="0"/>
              </a:spcBef>
              <a:spcAft>
                <a:spcPts val="0"/>
              </a:spcAft>
              <a:buSzPts val="2200"/>
              <a:buFont typeface="Roboto"/>
              <a:buNone/>
              <a:defRPr>
                <a:latin typeface="Roboto"/>
                <a:ea typeface="Roboto"/>
                <a:cs typeface="Roboto"/>
                <a:sym typeface="Roboto"/>
              </a:defRPr>
            </a:lvl8pPr>
            <a:lvl9pPr lvl="8" algn="ctr"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516" name="Google Shape;516;p20"/>
          <p:cNvSpPr txBox="1">
            <a:spLocks noGrp="1"/>
          </p:cNvSpPr>
          <p:nvPr>
            <p:ph type="subTitle" idx="2"/>
          </p:nvPr>
        </p:nvSpPr>
        <p:spPr>
          <a:xfrm>
            <a:off x="1746400" y="3509005"/>
            <a:ext cx="2218500" cy="57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400" b="0"/>
            </a:lvl1pPr>
            <a:lvl2pPr lvl="1" algn="ctr" rtl="0">
              <a:lnSpc>
                <a:spcPct val="100000"/>
              </a:lnSpc>
              <a:spcBef>
                <a:spcPts val="0"/>
              </a:spcBef>
              <a:spcAft>
                <a:spcPts val="0"/>
              </a:spcAft>
              <a:buSzPts val="2200"/>
              <a:buFont typeface="Roboto"/>
              <a:buNone/>
              <a:defRPr>
                <a:latin typeface="Roboto"/>
                <a:ea typeface="Roboto"/>
                <a:cs typeface="Roboto"/>
                <a:sym typeface="Roboto"/>
              </a:defRPr>
            </a:lvl2pPr>
            <a:lvl3pPr lvl="2" algn="ctr" rtl="0">
              <a:lnSpc>
                <a:spcPct val="100000"/>
              </a:lnSpc>
              <a:spcBef>
                <a:spcPts val="0"/>
              </a:spcBef>
              <a:spcAft>
                <a:spcPts val="0"/>
              </a:spcAft>
              <a:buSzPts val="2200"/>
              <a:buFont typeface="Roboto"/>
              <a:buNone/>
              <a:defRPr>
                <a:latin typeface="Roboto"/>
                <a:ea typeface="Roboto"/>
                <a:cs typeface="Roboto"/>
                <a:sym typeface="Roboto"/>
              </a:defRPr>
            </a:lvl3pPr>
            <a:lvl4pPr lvl="3" algn="ctr" rtl="0">
              <a:lnSpc>
                <a:spcPct val="100000"/>
              </a:lnSpc>
              <a:spcBef>
                <a:spcPts val="0"/>
              </a:spcBef>
              <a:spcAft>
                <a:spcPts val="0"/>
              </a:spcAft>
              <a:buSzPts val="2200"/>
              <a:buFont typeface="Roboto"/>
              <a:buNone/>
              <a:defRPr>
                <a:latin typeface="Roboto"/>
                <a:ea typeface="Roboto"/>
                <a:cs typeface="Roboto"/>
                <a:sym typeface="Roboto"/>
              </a:defRPr>
            </a:lvl4pPr>
            <a:lvl5pPr lvl="4" algn="ctr" rtl="0">
              <a:lnSpc>
                <a:spcPct val="100000"/>
              </a:lnSpc>
              <a:spcBef>
                <a:spcPts val="0"/>
              </a:spcBef>
              <a:spcAft>
                <a:spcPts val="0"/>
              </a:spcAft>
              <a:buSzPts val="2200"/>
              <a:buFont typeface="Roboto"/>
              <a:buNone/>
              <a:defRPr>
                <a:latin typeface="Roboto"/>
                <a:ea typeface="Roboto"/>
                <a:cs typeface="Roboto"/>
                <a:sym typeface="Roboto"/>
              </a:defRPr>
            </a:lvl5pPr>
            <a:lvl6pPr lvl="5" algn="ctr" rtl="0">
              <a:lnSpc>
                <a:spcPct val="100000"/>
              </a:lnSpc>
              <a:spcBef>
                <a:spcPts val="0"/>
              </a:spcBef>
              <a:spcAft>
                <a:spcPts val="0"/>
              </a:spcAft>
              <a:buSzPts val="2200"/>
              <a:buFont typeface="Roboto"/>
              <a:buNone/>
              <a:defRPr>
                <a:latin typeface="Roboto"/>
                <a:ea typeface="Roboto"/>
                <a:cs typeface="Roboto"/>
                <a:sym typeface="Roboto"/>
              </a:defRPr>
            </a:lvl6pPr>
            <a:lvl7pPr lvl="6" algn="ctr" rtl="0">
              <a:lnSpc>
                <a:spcPct val="100000"/>
              </a:lnSpc>
              <a:spcBef>
                <a:spcPts val="0"/>
              </a:spcBef>
              <a:spcAft>
                <a:spcPts val="0"/>
              </a:spcAft>
              <a:buSzPts val="2200"/>
              <a:buFont typeface="Roboto"/>
              <a:buNone/>
              <a:defRPr>
                <a:latin typeface="Roboto"/>
                <a:ea typeface="Roboto"/>
                <a:cs typeface="Roboto"/>
                <a:sym typeface="Roboto"/>
              </a:defRPr>
            </a:lvl7pPr>
            <a:lvl8pPr lvl="7" algn="ctr" rtl="0">
              <a:lnSpc>
                <a:spcPct val="100000"/>
              </a:lnSpc>
              <a:spcBef>
                <a:spcPts val="0"/>
              </a:spcBef>
              <a:spcAft>
                <a:spcPts val="0"/>
              </a:spcAft>
              <a:buSzPts val="2200"/>
              <a:buFont typeface="Roboto"/>
              <a:buNone/>
              <a:defRPr>
                <a:latin typeface="Roboto"/>
                <a:ea typeface="Roboto"/>
                <a:cs typeface="Roboto"/>
                <a:sym typeface="Roboto"/>
              </a:defRPr>
            </a:lvl8pPr>
            <a:lvl9pPr lvl="8" algn="ctr"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517" name="Google Shape;517;p20"/>
          <p:cNvSpPr txBox="1">
            <a:spLocks noGrp="1"/>
          </p:cNvSpPr>
          <p:nvPr>
            <p:ph type="title"/>
          </p:nvPr>
        </p:nvSpPr>
        <p:spPr>
          <a:xfrm>
            <a:off x="778500" y="452825"/>
            <a:ext cx="59505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518" name="Google Shape;518;p20"/>
          <p:cNvSpPr/>
          <p:nvPr/>
        </p:nvSpPr>
        <p:spPr>
          <a:xfrm>
            <a:off x="-217250" y="4004000"/>
            <a:ext cx="867532" cy="117518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rot="5400000" flipH="1">
            <a:off x="157646" y="4450122"/>
            <a:ext cx="641820" cy="86942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rot="5400000" flipH="1">
            <a:off x="1169835" y="4252542"/>
            <a:ext cx="933550" cy="126461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rot="10800000" flipH="1">
            <a:off x="-217250" y="-76925"/>
            <a:ext cx="867532" cy="117518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20"/>
          <p:cNvGrpSpPr/>
          <p:nvPr/>
        </p:nvGrpSpPr>
        <p:grpSpPr>
          <a:xfrm rot="5400000" flipH="1">
            <a:off x="590096" y="4566874"/>
            <a:ext cx="784494" cy="630309"/>
            <a:chOff x="4649450" y="3501095"/>
            <a:chExt cx="1224050" cy="983475"/>
          </a:xfrm>
        </p:grpSpPr>
        <p:sp>
          <p:nvSpPr>
            <p:cNvPr id="523" name="Google Shape;523;p20"/>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4756075" y="350109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20"/>
          <p:cNvSpPr txBox="1">
            <a:spLocks noGrp="1"/>
          </p:cNvSpPr>
          <p:nvPr>
            <p:ph type="subTitle" idx="3"/>
          </p:nvPr>
        </p:nvSpPr>
        <p:spPr>
          <a:xfrm>
            <a:off x="1746400" y="2564214"/>
            <a:ext cx="2218500" cy="57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400" b="0"/>
            </a:lvl1pPr>
            <a:lvl2pPr lvl="1" algn="ctr" rtl="0">
              <a:lnSpc>
                <a:spcPct val="100000"/>
              </a:lnSpc>
              <a:spcBef>
                <a:spcPts val="0"/>
              </a:spcBef>
              <a:spcAft>
                <a:spcPts val="0"/>
              </a:spcAft>
              <a:buSzPts val="2200"/>
              <a:buFont typeface="Roboto"/>
              <a:buNone/>
              <a:defRPr>
                <a:latin typeface="Roboto"/>
                <a:ea typeface="Roboto"/>
                <a:cs typeface="Roboto"/>
                <a:sym typeface="Roboto"/>
              </a:defRPr>
            </a:lvl2pPr>
            <a:lvl3pPr lvl="2" algn="ctr" rtl="0">
              <a:lnSpc>
                <a:spcPct val="100000"/>
              </a:lnSpc>
              <a:spcBef>
                <a:spcPts val="0"/>
              </a:spcBef>
              <a:spcAft>
                <a:spcPts val="0"/>
              </a:spcAft>
              <a:buSzPts val="2200"/>
              <a:buFont typeface="Roboto"/>
              <a:buNone/>
              <a:defRPr>
                <a:latin typeface="Roboto"/>
                <a:ea typeface="Roboto"/>
                <a:cs typeface="Roboto"/>
                <a:sym typeface="Roboto"/>
              </a:defRPr>
            </a:lvl3pPr>
            <a:lvl4pPr lvl="3" algn="ctr" rtl="0">
              <a:lnSpc>
                <a:spcPct val="100000"/>
              </a:lnSpc>
              <a:spcBef>
                <a:spcPts val="0"/>
              </a:spcBef>
              <a:spcAft>
                <a:spcPts val="0"/>
              </a:spcAft>
              <a:buSzPts val="2200"/>
              <a:buFont typeface="Roboto"/>
              <a:buNone/>
              <a:defRPr>
                <a:latin typeface="Roboto"/>
                <a:ea typeface="Roboto"/>
                <a:cs typeface="Roboto"/>
                <a:sym typeface="Roboto"/>
              </a:defRPr>
            </a:lvl4pPr>
            <a:lvl5pPr lvl="4" algn="ctr" rtl="0">
              <a:lnSpc>
                <a:spcPct val="100000"/>
              </a:lnSpc>
              <a:spcBef>
                <a:spcPts val="0"/>
              </a:spcBef>
              <a:spcAft>
                <a:spcPts val="0"/>
              </a:spcAft>
              <a:buSzPts val="2200"/>
              <a:buFont typeface="Roboto"/>
              <a:buNone/>
              <a:defRPr>
                <a:latin typeface="Roboto"/>
                <a:ea typeface="Roboto"/>
                <a:cs typeface="Roboto"/>
                <a:sym typeface="Roboto"/>
              </a:defRPr>
            </a:lvl5pPr>
            <a:lvl6pPr lvl="5" algn="ctr" rtl="0">
              <a:lnSpc>
                <a:spcPct val="100000"/>
              </a:lnSpc>
              <a:spcBef>
                <a:spcPts val="0"/>
              </a:spcBef>
              <a:spcAft>
                <a:spcPts val="0"/>
              </a:spcAft>
              <a:buSzPts val="2200"/>
              <a:buFont typeface="Roboto"/>
              <a:buNone/>
              <a:defRPr>
                <a:latin typeface="Roboto"/>
                <a:ea typeface="Roboto"/>
                <a:cs typeface="Roboto"/>
                <a:sym typeface="Roboto"/>
              </a:defRPr>
            </a:lvl6pPr>
            <a:lvl7pPr lvl="6" algn="ctr" rtl="0">
              <a:lnSpc>
                <a:spcPct val="100000"/>
              </a:lnSpc>
              <a:spcBef>
                <a:spcPts val="0"/>
              </a:spcBef>
              <a:spcAft>
                <a:spcPts val="0"/>
              </a:spcAft>
              <a:buSzPts val="2200"/>
              <a:buFont typeface="Roboto"/>
              <a:buNone/>
              <a:defRPr>
                <a:latin typeface="Roboto"/>
                <a:ea typeface="Roboto"/>
                <a:cs typeface="Roboto"/>
                <a:sym typeface="Roboto"/>
              </a:defRPr>
            </a:lvl7pPr>
            <a:lvl8pPr lvl="7" algn="ctr" rtl="0">
              <a:lnSpc>
                <a:spcPct val="100000"/>
              </a:lnSpc>
              <a:spcBef>
                <a:spcPts val="0"/>
              </a:spcBef>
              <a:spcAft>
                <a:spcPts val="0"/>
              </a:spcAft>
              <a:buSzPts val="2200"/>
              <a:buFont typeface="Roboto"/>
              <a:buNone/>
              <a:defRPr>
                <a:latin typeface="Roboto"/>
                <a:ea typeface="Roboto"/>
                <a:cs typeface="Roboto"/>
                <a:sym typeface="Roboto"/>
              </a:defRPr>
            </a:lvl8pPr>
            <a:lvl9pPr lvl="8" algn="ctr"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30">
    <p:spTree>
      <p:nvGrpSpPr>
        <p:cNvPr id="1" name="Shape 610"/>
        <p:cNvGrpSpPr/>
        <p:nvPr/>
      </p:nvGrpSpPr>
      <p:grpSpPr>
        <a:xfrm>
          <a:off x="0" y="0"/>
          <a:ext cx="0" cy="0"/>
          <a:chOff x="0" y="0"/>
          <a:chExt cx="0" cy="0"/>
        </a:xfrm>
      </p:grpSpPr>
      <p:sp>
        <p:nvSpPr>
          <p:cNvPr id="611" name="Google Shape;611;p24"/>
          <p:cNvSpPr/>
          <p:nvPr/>
        </p:nvSpPr>
        <p:spPr>
          <a:xfrm rot="-10023347" flipH="1">
            <a:off x="-347667" y="1415809"/>
            <a:ext cx="1019910" cy="138160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4"/>
          <p:cNvSpPr txBox="1">
            <a:spLocks noGrp="1"/>
          </p:cNvSpPr>
          <p:nvPr>
            <p:ph type="subTitle" idx="1"/>
          </p:nvPr>
        </p:nvSpPr>
        <p:spPr>
          <a:xfrm>
            <a:off x="826425" y="1928650"/>
            <a:ext cx="2381100" cy="440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613" name="Google Shape;613;p24"/>
          <p:cNvSpPr txBox="1">
            <a:spLocks noGrp="1"/>
          </p:cNvSpPr>
          <p:nvPr>
            <p:ph type="subTitle" idx="2"/>
          </p:nvPr>
        </p:nvSpPr>
        <p:spPr>
          <a:xfrm>
            <a:off x="952875" y="2329913"/>
            <a:ext cx="2128200" cy="76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lvl1pPr>
            <a:lvl2pPr lvl="1" algn="ctr" rtl="0">
              <a:spcBef>
                <a:spcPts val="0"/>
              </a:spcBef>
              <a:spcAft>
                <a:spcPts val="0"/>
              </a:spcAft>
              <a:buNone/>
              <a:defRPr sz="1400" b="0"/>
            </a:lvl2pPr>
            <a:lvl3pPr lvl="2" algn="ctr" rtl="0">
              <a:spcBef>
                <a:spcPts val="0"/>
              </a:spcBef>
              <a:spcAft>
                <a:spcPts val="0"/>
              </a:spcAft>
              <a:buNone/>
              <a:defRPr sz="1400" b="0"/>
            </a:lvl3pPr>
            <a:lvl4pPr lvl="3" algn="ctr" rtl="0">
              <a:spcBef>
                <a:spcPts val="0"/>
              </a:spcBef>
              <a:spcAft>
                <a:spcPts val="0"/>
              </a:spcAft>
              <a:buNone/>
              <a:defRPr sz="1400" b="0"/>
            </a:lvl4pPr>
            <a:lvl5pPr lvl="4" algn="ctr" rtl="0">
              <a:spcBef>
                <a:spcPts val="0"/>
              </a:spcBef>
              <a:spcAft>
                <a:spcPts val="0"/>
              </a:spcAft>
              <a:buNone/>
              <a:defRPr sz="1400" b="0"/>
            </a:lvl5pPr>
            <a:lvl6pPr lvl="5" algn="ctr" rtl="0">
              <a:spcBef>
                <a:spcPts val="0"/>
              </a:spcBef>
              <a:spcAft>
                <a:spcPts val="0"/>
              </a:spcAft>
              <a:buNone/>
              <a:defRPr sz="1400" b="0"/>
            </a:lvl6pPr>
            <a:lvl7pPr lvl="6" algn="ctr" rtl="0">
              <a:spcBef>
                <a:spcPts val="0"/>
              </a:spcBef>
              <a:spcAft>
                <a:spcPts val="0"/>
              </a:spcAft>
              <a:buNone/>
              <a:defRPr sz="1400" b="0"/>
            </a:lvl7pPr>
            <a:lvl8pPr lvl="7" algn="ctr" rtl="0">
              <a:spcBef>
                <a:spcPts val="0"/>
              </a:spcBef>
              <a:spcAft>
                <a:spcPts val="0"/>
              </a:spcAft>
              <a:buNone/>
              <a:defRPr sz="1400" b="0"/>
            </a:lvl8pPr>
            <a:lvl9pPr lvl="8" algn="ctr" rtl="0">
              <a:spcBef>
                <a:spcPts val="0"/>
              </a:spcBef>
              <a:spcAft>
                <a:spcPts val="0"/>
              </a:spcAft>
              <a:buNone/>
              <a:defRPr sz="1400" b="0"/>
            </a:lvl9pPr>
          </a:lstStyle>
          <a:p>
            <a:endParaRPr/>
          </a:p>
        </p:txBody>
      </p:sp>
      <p:sp>
        <p:nvSpPr>
          <p:cNvPr id="614" name="Google Shape;614;p24"/>
          <p:cNvSpPr txBox="1">
            <a:spLocks noGrp="1"/>
          </p:cNvSpPr>
          <p:nvPr>
            <p:ph type="subTitle" idx="3"/>
          </p:nvPr>
        </p:nvSpPr>
        <p:spPr>
          <a:xfrm>
            <a:off x="3381457" y="1928650"/>
            <a:ext cx="2381100" cy="440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615" name="Google Shape;615;p24"/>
          <p:cNvSpPr txBox="1">
            <a:spLocks noGrp="1"/>
          </p:cNvSpPr>
          <p:nvPr>
            <p:ph type="subTitle" idx="4"/>
          </p:nvPr>
        </p:nvSpPr>
        <p:spPr>
          <a:xfrm>
            <a:off x="3507907" y="2329913"/>
            <a:ext cx="2128200" cy="76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lvl1pPr>
            <a:lvl2pPr lvl="1" algn="ctr" rtl="0">
              <a:spcBef>
                <a:spcPts val="0"/>
              </a:spcBef>
              <a:spcAft>
                <a:spcPts val="0"/>
              </a:spcAft>
              <a:buNone/>
              <a:defRPr sz="1400" b="0"/>
            </a:lvl2pPr>
            <a:lvl3pPr lvl="2" algn="ctr" rtl="0">
              <a:spcBef>
                <a:spcPts val="0"/>
              </a:spcBef>
              <a:spcAft>
                <a:spcPts val="0"/>
              </a:spcAft>
              <a:buNone/>
              <a:defRPr sz="1400" b="0"/>
            </a:lvl3pPr>
            <a:lvl4pPr lvl="3" algn="ctr" rtl="0">
              <a:spcBef>
                <a:spcPts val="0"/>
              </a:spcBef>
              <a:spcAft>
                <a:spcPts val="0"/>
              </a:spcAft>
              <a:buNone/>
              <a:defRPr sz="1400" b="0"/>
            </a:lvl4pPr>
            <a:lvl5pPr lvl="4" algn="ctr" rtl="0">
              <a:spcBef>
                <a:spcPts val="0"/>
              </a:spcBef>
              <a:spcAft>
                <a:spcPts val="0"/>
              </a:spcAft>
              <a:buNone/>
              <a:defRPr sz="1400" b="0"/>
            </a:lvl5pPr>
            <a:lvl6pPr lvl="5" algn="ctr" rtl="0">
              <a:spcBef>
                <a:spcPts val="0"/>
              </a:spcBef>
              <a:spcAft>
                <a:spcPts val="0"/>
              </a:spcAft>
              <a:buNone/>
              <a:defRPr sz="1400" b="0"/>
            </a:lvl6pPr>
            <a:lvl7pPr lvl="6" algn="ctr" rtl="0">
              <a:spcBef>
                <a:spcPts val="0"/>
              </a:spcBef>
              <a:spcAft>
                <a:spcPts val="0"/>
              </a:spcAft>
              <a:buNone/>
              <a:defRPr sz="1400" b="0"/>
            </a:lvl7pPr>
            <a:lvl8pPr lvl="7" algn="ctr" rtl="0">
              <a:spcBef>
                <a:spcPts val="0"/>
              </a:spcBef>
              <a:spcAft>
                <a:spcPts val="0"/>
              </a:spcAft>
              <a:buNone/>
              <a:defRPr sz="1400" b="0"/>
            </a:lvl8pPr>
            <a:lvl9pPr lvl="8" algn="ctr" rtl="0">
              <a:spcBef>
                <a:spcPts val="0"/>
              </a:spcBef>
              <a:spcAft>
                <a:spcPts val="0"/>
              </a:spcAft>
              <a:buNone/>
              <a:defRPr sz="1400" b="0"/>
            </a:lvl9pPr>
          </a:lstStyle>
          <a:p>
            <a:endParaRPr/>
          </a:p>
        </p:txBody>
      </p:sp>
      <p:sp>
        <p:nvSpPr>
          <p:cNvPr id="616" name="Google Shape;616;p24"/>
          <p:cNvSpPr txBox="1">
            <a:spLocks noGrp="1"/>
          </p:cNvSpPr>
          <p:nvPr>
            <p:ph type="subTitle" idx="5"/>
          </p:nvPr>
        </p:nvSpPr>
        <p:spPr>
          <a:xfrm>
            <a:off x="5936477" y="1928650"/>
            <a:ext cx="2381100" cy="440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617" name="Google Shape;617;p24"/>
          <p:cNvSpPr txBox="1">
            <a:spLocks noGrp="1"/>
          </p:cNvSpPr>
          <p:nvPr>
            <p:ph type="subTitle" idx="6"/>
          </p:nvPr>
        </p:nvSpPr>
        <p:spPr>
          <a:xfrm>
            <a:off x="6062927" y="2329913"/>
            <a:ext cx="2128200" cy="76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lvl1pPr>
            <a:lvl2pPr lvl="1" algn="ctr" rtl="0">
              <a:spcBef>
                <a:spcPts val="0"/>
              </a:spcBef>
              <a:spcAft>
                <a:spcPts val="0"/>
              </a:spcAft>
              <a:buNone/>
              <a:defRPr sz="1400" b="0"/>
            </a:lvl2pPr>
            <a:lvl3pPr lvl="2" algn="ctr" rtl="0">
              <a:spcBef>
                <a:spcPts val="0"/>
              </a:spcBef>
              <a:spcAft>
                <a:spcPts val="0"/>
              </a:spcAft>
              <a:buNone/>
              <a:defRPr sz="1400" b="0"/>
            </a:lvl3pPr>
            <a:lvl4pPr lvl="3" algn="ctr" rtl="0">
              <a:spcBef>
                <a:spcPts val="0"/>
              </a:spcBef>
              <a:spcAft>
                <a:spcPts val="0"/>
              </a:spcAft>
              <a:buNone/>
              <a:defRPr sz="1400" b="0"/>
            </a:lvl4pPr>
            <a:lvl5pPr lvl="4" algn="ctr" rtl="0">
              <a:spcBef>
                <a:spcPts val="0"/>
              </a:spcBef>
              <a:spcAft>
                <a:spcPts val="0"/>
              </a:spcAft>
              <a:buNone/>
              <a:defRPr sz="1400" b="0"/>
            </a:lvl5pPr>
            <a:lvl6pPr lvl="5" algn="ctr" rtl="0">
              <a:spcBef>
                <a:spcPts val="0"/>
              </a:spcBef>
              <a:spcAft>
                <a:spcPts val="0"/>
              </a:spcAft>
              <a:buNone/>
              <a:defRPr sz="1400" b="0"/>
            </a:lvl6pPr>
            <a:lvl7pPr lvl="6" algn="ctr" rtl="0">
              <a:spcBef>
                <a:spcPts val="0"/>
              </a:spcBef>
              <a:spcAft>
                <a:spcPts val="0"/>
              </a:spcAft>
              <a:buNone/>
              <a:defRPr sz="1400" b="0"/>
            </a:lvl7pPr>
            <a:lvl8pPr lvl="7" algn="ctr" rtl="0">
              <a:spcBef>
                <a:spcPts val="0"/>
              </a:spcBef>
              <a:spcAft>
                <a:spcPts val="0"/>
              </a:spcAft>
              <a:buNone/>
              <a:defRPr sz="1400" b="0"/>
            </a:lvl8pPr>
            <a:lvl9pPr lvl="8" algn="ctr" rtl="0">
              <a:spcBef>
                <a:spcPts val="0"/>
              </a:spcBef>
              <a:spcAft>
                <a:spcPts val="0"/>
              </a:spcAft>
              <a:buNone/>
              <a:defRPr sz="1400" b="0"/>
            </a:lvl9pPr>
          </a:lstStyle>
          <a:p>
            <a:endParaRPr/>
          </a:p>
        </p:txBody>
      </p:sp>
      <p:sp>
        <p:nvSpPr>
          <p:cNvPr id="618" name="Google Shape;618;p24"/>
          <p:cNvSpPr txBox="1">
            <a:spLocks noGrp="1"/>
          </p:cNvSpPr>
          <p:nvPr>
            <p:ph type="subTitle" idx="7"/>
          </p:nvPr>
        </p:nvSpPr>
        <p:spPr>
          <a:xfrm>
            <a:off x="826425" y="3526800"/>
            <a:ext cx="2381100" cy="440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619" name="Google Shape;619;p24"/>
          <p:cNvSpPr txBox="1">
            <a:spLocks noGrp="1"/>
          </p:cNvSpPr>
          <p:nvPr>
            <p:ph type="subTitle" idx="8"/>
          </p:nvPr>
        </p:nvSpPr>
        <p:spPr>
          <a:xfrm>
            <a:off x="952875" y="3926525"/>
            <a:ext cx="2128200" cy="76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lvl1pPr>
            <a:lvl2pPr lvl="1" algn="ctr" rtl="0">
              <a:spcBef>
                <a:spcPts val="0"/>
              </a:spcBef>
              <a:spcAft>
                <a:spcPts val="0"/>
              </a:spcAft>
              <a:buNone/>
              <a:defRPr sz="1400" b="0"/>
            </a:lvl2pPr>
            <a:lvl3pPr lvl="2" algn="ctr" rtl="0">
              <a:spcBef>
                <a:spcPts val="0"/>
              </a:spcBef>
              <a:spcAft>
                <a:spcPts val="0"/>
              </a:spcAft>
              <a:buNone/>
              <a:defRPr sz="1400" b="0"/>
            </a:lvl3pPr>
            <a:lvl4pPr lvl="3" algn="ctr" rtl="0">
              <a:spcBef>
                <a:spcPts val="0"/>
              </a:spcBef>
              <a:spcAft>
                <a:spcPts val="0"/>
              </a:spcAft>
              <a:buNone/>
              <a:defRPr sz="1400" b="0"/>
            </a:lvl4pPr>
            <a:lvl5pPr lvl="4" algn="ctr" rtl="0">
              <a:spcBef>
                <a:spcPts val="0"/>
              </a:spcBef>
              <a:spcAft>
                <a:spcPts val="0"/>
              </a:spcAft>
              <a:buNone/>
              <a:defRPr sz="1400" b="0"/>
            </a:lvl5pPr>
            <a:lvl6pPr lvl="5" algn="ctr" rtl="0">
              <a:spcBef>
                <a:spcPts val="0"/>
              </a:spcBef>
              <a:spcAft>
                <a:spcPts val="0"/>
              </a:spcAft>
              <a:buNone/>
              <a:defRPr sz="1400" b="0"/>
            </a:lvl6pPr>
            <a:lvl7pPr lvl="6" algn="ctr" rtl="0">
              <a:spcBef>
                <a:spcPts val="0"/>
              </a:spcBef>
              <a:spcAft>
                <a:spcPts val="0"/>
              </a:spcAft>
              <a:buNone/>
              <a:defRPr sz="1400" b="0"/>
            </a:lvl7pPr>
            <a:lvl8pPr lvl="7" algn="ctr" rtl="0">
              <a:spcBef>
                <a:spcPts val="0"/>
              </a:spcBef>
              <a:spcAft>
                <a:spcPts val="0"/>
              </a:spcAft>
              <a:buNone/>
              <a:defRPr sz="1400" b="0"/>
            </a:lvl8pPr>
            <a:lvl9pPr lvl="8" algn="ctr" rtl="0">
              <a:spcBef>
                <a:spcPts val="0"/>
              </a:spcBef>
              <a:spcAft>
                <a:spcPts val="0"/>
              </a:spcAft>
              <a:buNone/>
              <a:defRPr sz="1400" b="0"/>
            </a:lvl9pPr>
          </a:lstStyle>
          <a:p>
            <a:endParaRPr/>
          </a:p>
        </p:txBody>
      </p:sp>
      <p:sp>
        <p:nvSpPr>
          <p:cNvPr id="620" name="Google Shape;620;p24"/>
          <p:cNvSpPr txBox="1">
            <a:spLocks noGrp="1"/>
          </p:cNvSpPr>
          <p:nvPr>
            <p:ph type="subTitle" idx="9"/>
          </p:nvPr>
        </p:nvSpPr>
        <p:spPr>
          <a:xfrm>
            <a:off x="3381457" y="3526800"/>
            <a:ext cx="2381100" cy="440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621" name="Google Shape;621;p24"/>
          <p:cNvSpPr txBox="1">
            <a:spLocks noGrp="1"/>
          </p:cNvSpPr>
          <p:nvPr>
            <p:ph type="subTitle" idx="13"/>
          </p:nvPr>
        </p:nvSpPr>
        <p:spPr>
          <a:xfrm>
            <a:off x="3507907" y="3926525"/>
            <a:ext cx="2128200" cy="76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lvl1pPr>
            <a:lvl2pPr lvl="1" algn="ctr" rtl="0">
              <a:spcBef>
                <a:spcPts val="0"/>
              </a:spcBef>
              <a:spcAft>
                <a:spcPts val="0"/>
              </a:spcAft>
              <a:buNone/>
              <a:defRPr sz="1400" b="0"/>
            </a:lvl2pPr>
            <a:lvl3pPr lvl="2" algn="ctr" rtl="0">
              <a:spcBef>
                <a:spcPts val="0"/>
              </a:spcBef>
              <a:spcAft>
                <a:spcPts val="0"/>
              </a:spcAft>
              <a:buNone/>
              <a:defRPr sz="1400" b="0"/>
            </a:lvl3pPr>
            <a:lvl4pPr lvl="3" algn="ctr" rtl="0">
              <a:spcBef>
                <a:spcPts val="0"/>
              </a:spcBef>
              <a:spcAft>
                <a:spcPts val="0"/>
              </a:spcAft>
              <a:buNone/>
              <a:defRPr sz="1400" b="0"/>
            </a:lvl4pPr>
            <a:lvl5pPr lvl="4" algn="ctr" rtl="0">
              <a:spcBef>
                <a:spcPts val="0"/>
              </a:spcBef>
              <a:spcAft>
                <a:spcPts val="0"/>
              </a:spcAft>
              <a:buNone/>
              <a:defRPr sz="1400" b="0"/>
            </a:lvl5pPr>
            <a:lvl6pPr lvl="5" algn="ctr" rtl="0">
              <a:spcBef>
                <a:spcPts val="0"/>
              </a:spcBef>
              <a:spcAft>
                <a:spcPts val="0"/>
              </a:spcAft>
              <a:buNone/>
              <a:defRPr sz="1400" b="0"/>
            </a:lvl6pPr>
            <a:lvl7pPr lvl="6" algn="ctr" rtl="0">
              <a:spcBef>
                <a:spcPts val="0"/>
              </a:spcBef>
              <a:spcAft>
                <a:spcPts val="0"/>
              </a:spcAft>
              <a:buNone/>
              <a:defRPr sz="1400" b="0"/>
            </a:lvl7pPr>
            <a:lvl8pPr lvl="7" algn="ctr" rtl="0">
              <a:spcBef>
                <a:spcPts val="0"/>
              </a:spcBef>
              <a:spcAft>
                <a:spcPts val="0"/>
              </a:spcAft>
              <a:buNone/>
              <a:defRPr sz="1400" b="0"/>
            </a:lvl8pPr>
            <a:lvl9pPr lvl="8" algn="ctr" rtl="0">
              <a:spcBef>
                <a:spcPts val="0"/>
              </a:spcBef>
              <a:spcAft>
                <a:spcPts val="0"/>
              </a:spcAft>
              <a:buNone/>
              <a:defRPr sz="1400" b="0"/>
            </a:lvl9pPr>
          </a:lstStyle>
          <a:p>
            <a:endParaRPr/>
          </a:p>
        </p:txBody>
      </p:sp>
      <p:sp>
        <p:nvSpPr>
          <p:cNvPr id="622" name="Google Shape;622;p24"/>
          <p:cNvSpPr txBox="1">
            <a:spLocks noGrp="1"/>
          </p:cNvSpPr>
          <p:nvPr>
            <p:ph type="subTitle" idx="14"/>
          </p:nvPr>
        </p:nvSpPr>
        <p:spPr>
          <a:xfrm>
            <a:off x="5936477" y="3526800"/>
            <a:ext cx="2381100" cy="440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623" name="Google Shape;623;p24"/>
          <p:cNvSpPr txBox="1">
            <a:spLocks noGrp="1"/>
          </p:cNvSpPr>
          <p:nvPr>
            <p:ph type="subTitle" idx="15"/>
          </p:nvPr>
        </p:nvSpPr>
        <p:spPr>
          <a:xfrm>
            <a:off x="6062927" y="3926525"/>
            <a:ext cx="2128200" cy="76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lvl1pPr>
            <a:lvl2pPr lvl="1" algn="ctr" rtl="0">
              <a:spcBef>
                <a:spcPts val="0"/>
              </a:spcBef>
              <a:spcAft>
                <a:spcPts val="0"/>
              </a:spcAft>
              <a:buNone/>
              <a:defRPr sz="1400" b="0"/>
            </a:lvl2pPr>
            <a:lvl3pPr lvl="2" algn="ctr" rtl="0">
              <a:spcBef>
                <a:spcPts val="0"/>
              </a:spcBef>
              <a:spcAft>
                <a:spcPts val="0"/>
              </a:spcAft>
              <a:buNone/>
              <a:defRPr sz="1400" b="0"/>
            </a:lvl3pPr>
            <a:lvl4pPr lvl="3" algn="ctr" rtl="0">
              <a:spcBef>
                <a:spcPts val="0"/>
              </a:spcBef>
              <a:spcAft>
                <a:spcPts val="0"/>
              </a:spcAft>
              <a:buNone/>
              <a:defRPr sz="1400" b="0"/>
            </a:lvl4pPr>
            <a:lvl5pPr lvl="4" algn="ctr" rtl="0">
              <a:spcBef>
                <a:spcPts val="0"/>
              </a:spcBef>
              <a:spcAft>
                <a:spcPts val="0"/>
              </a:spcAft>
              <a:buNone/>
              <a:defRPr sz="1400" b="0"/>
            </a:lvl5pPr>
            <a:lvl6pPr lvl="5" algn="ctr" rtl="0">
              <a:spcBef>
                <a:spcPts val="0"/>
              </a:spcBef>
              <a:spcAft>
                <a:spcPts val="0"/>
              </a:spcAft>
              <a:buNone/>
              <a:defRPr sz="1400" b="0"/>
            </a:lvl6pPr>
            <a:lvl7pPr lvl="6" algn="ctr" rtl="0">
              <a:spcBef>
                <a:spcPts val="0"/>
              </a:spcBef>
              <a:spcAft>
                <a:spcPts val="0"/>
              </a:spcAft>
              <a:buNone/>
              <a:defRPr sz="1400" b="0"/>
            </a:lvl7pPr>
            <a:lvl8pPr lvl="7" algn="ctr" rtl="0">
              <a:spcBef>
                <a:spcPts val="0"/>
              </a:spcBef>
              <a:spcAft>
                <a:spcPts val="0"/>
              </a:spcAft>
              <a:buNone/>
              <a:defRPr sz="1400" b="0"/>
            </a:lvl8pPr>
            <a:lvl9pPr lvl="8" algn="ctr" rtl="0">
              <a:spcBef>
                <a:spcPts val="0"/>
              </a:spcBef>
              <a:spcAft>
                <a:spcPts val="0"/>
              </a:spcAft>
              <a:buNone/>
              <a:defRPr sz="1400" b="0"/>
            </a:lvl9pPr>
          </a:lstStyle>
          <a:p>
            <a:endParaRPr/>
          </a:p>
        </p:txBody>
      </p:sp>
      <p:grpSp>
        <p:nvGrpSpPr>
          <p:cNvPr id="624" name="Google Shape;624;p24"/>
          <p:cNvGrpSpPr/>
          <p:nvPr/>
        </p:nvGrpSpPr>
        <p:grpSpPr>
          <a:xfrm rot="10800000" flipH="1">
            <a:off x="6469468" y="16495"/>
            <a:ext cx="443348" cy="442912"/>
            <a:chOff x="4887569" y="4595026"/>
            <a:chExt cx="381145" cy="381032"/>
          </a:xfrm>
        </p:grpSpPr>
        <p:sp>
          <p:nvSpPr>
            <p:cNvPr id="625" name="Google Shape;625;p24"/>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26" name="Google Shape;626;p24"/>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27" name="Google Shape;627;p24"/>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28" name="Google Shape;628;p24"/>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29" name="Google Shape;629;p24"/>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30" name="Google Shape;630;p24"/>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31" name="Google Shape;631;p24"/>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32" name="Google Shape;632;p24"/>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33" name="Google Shape;633;p24"/>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34" name="Google Shape;634;p24"/>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35" name="Google Shape;635;p24"/>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36" name="Google Shape;636;p24"/>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37" name="Google Shape;637;p24"/>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38" name="Google Shape;638;p24"/>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39" name="Google Shape;639;p24"/>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40" name="Google Shape;640;p24"/>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41" name="Google Shape;641;p24"/>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42" name="Google Shape;642;p24"/>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43" name="Google Shape;643;p24"/>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44" name="Google Shape;644;p24"/>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45" name="Google Shape;645;p24"/>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646" name="Google Shape;646;p24"/>
          <p:cNvSpPr/>
          <p:nvPr/>
        </p:nvSpPr>
        <p:spPr>
          <a:xfrm rot="9549727">
            <a:off x="8177707" y="1549534"/>
            <a:ext cx="1280726" cy="173491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 name="Google Shape;647;p24"/>
          <p:cNvGrpSpPr/>
          <p:nvPr/>
        </p:nvGrpSpPr>
        <p:grpSpPr>
          <a:xfrm rot="8310808">
            <a:off x="8198135" y="803543"/>
            <a:ext cx="1259816" cy="1012138"/>
            <a:chOff x="4649450" y="3527425"/>
            <a:chExt cx="1224050" cy="983475"/>
          </a:xfrm>
        </p:grpSpPr>
        <p:sp>
          <p:nvSpPr>
            <p:cNvPr id="648" name="Google Shape;648;p24"/>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4"/>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4"/>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24"/>
          <p:cNvSpPr/>
          <p:nvPr/>
        </p:nvSpPr>
        <p:spPr>
          <a:xfrm rot="10800000">
            <a:off x="8133357" y="-154073"/>
            <a:ext cx="1087444" cy="147318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4"/>
          <p:cNvSpPr/>
          <p:nvPr/>
        </p:nvSpPr>
        <p:spPr>
          <a:xfrm rot="4108836">
            <a:off x="130108" y="-529813"/>
            <a:ext cx="835838" cy="130122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24"/>
          <p:cNvGrpSpPr/>
          <p:nvPr/>
        </p:nvGrpSpPr>
        <p:grpSpPr>
          <a:xfrm rot="10800000" flipH="1">
            <a:off x="-305290" y="893226"/>
            <a:ext cx="935174" cy="751375"/>
            <a:chOff x="4649450" y="3527425"/>
            <a:chExt cx="1224050" cy="983475"/>
          </a:xfrm>
        </p:grpSpPr>
        <p:sp>
          <p:nvSpPr>
            <p:cNvPr id="654" name="Google Shape;654;p24"/>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4"/>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24"/>
          <p:cNvSpPr/>
          <p:nvPr/>
        </p:nvSpPr>
        <p:spPr>
          <a:xfrm rot="10492658" flipH="1">
            <a:off x="-188269" y="29403"/>
            <a:ext cx="701123" cy="94976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 name="Google Shape;658;p24"/>
          <p:cNvGrpSpPr/>
          <p:nvPr/>
        </p:nvGrpSpPr>
        <p:grpSpPr>
          <a:xfrm rot="10800000">
            <a:off x="7137595" y="-108482"/>
            <a:ext cx="871401" cy="592052"/>
            <a:chOff x="4649450" y="3527425"/>
            <a:chExt cx="1224050" cy="983475"/>
          </a:xfrm>
        </p:grpSpPr>
        <p:sp>
          <p:nvSpPr>
            <p:cNvPr id="659" name="Google Shape;659;p24"/>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4"/>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4"/>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2" name="Google Shape;662;p24"/>
          <p:cNvSpPr txBox="1">
            <a:spLocks noGrp="1"/>
          </p:cNvSpPr>
          <p:nvPr>
            <p:ph type="title"/>
          </p:nvPr>
        </p:nvSpPr>
        <p:spPr>
          <a:xfrm>
            <a:off x="778500" y="452825"/>
            <a:ext cx="57543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663" name="Google Shape;663;p24"/>
          <p:cNvSpPr/>
          <p:nvPr/>
        </p:nvSpPr>
        <p:spPr>
          <a:xfrm rot="-5400000" flipH="1">
            <a:off x="7939433" y="-496731"/>
            <a:ext cx="799729" cy="132524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 Thanks ">
  <p:cSld name="CUSTOM_11_1">
    <p:spTree>
      <p:nvGrpSpPr>
        <p:cNvPr id="1" name="Shape 736"/>
        <p:cNvGrpSpPr/>
        <p:nvPr/>
      </p:nvGrpSpPr>
      <p:grpSpPr>
        <a:xfrm>
          <a:off x="0" y="0"/>
          <a:ext cx="0" cy="0"/>
          <a:chOff x="0" y="0"/>
          <a:chExt cx="0" cy="0"/>
        </a:xfrm>
      </p:grpSpPr>
      <p:sp>
        <p:nvSpPr>
          <p:cNvPr id="737" name="Google Shape;737;p28"/>
          <p:cNvSpPr txBox="1">
            <a:spLocks noGrp="1"/>
          </p:cNvSpPr>
          <p:nvPr>
            <p:ph type="ctrTitle"/>
          </p:nvPr>
        </p:nvSpPr>
        <p:spPr>
          <a:xfrm>
            <a:off x="1842000" y="897100"/>
            <a:ext cx="5460000" cy="95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96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738" name="Google Shape;738;p28"/>
          <p:cNvSpPr txBox="1">
            <a:spLocks noGrp="1"/>
          </p:cNvSpPr>
          <p:nvPr>
            <p:ph type="body" idx="1"/>
          </p:nvPr>
        </p:nvSpPr>
        <p:spPr>
          <a:xfrm>
            <a:off x="2859450" y="2616450"/>
            <a:ext cx="3425100" cy="972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39" name="Google Shape;739;p28"/>
          <p:cNvSpPr txBox="1"/>
          <p:nvPr/>
        </p:nvSpPr>
        <p:spPr>
          <a:xfrm>
            <a:off x="2834250" y="3714200"/>
            <a:ext cx="3475500" cy="485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sz="1100">
                <a:solidFill>
                  <a:schemeClr val="dk1"/>
                </a:solidFill>
                <a:latin typeface="Comfortaa"/>
                <a:ea typeface="Comfortaa"/>
                <a:cs typeface="Comfortaa"/>
                <a:sym typeface="Comfortaa"/>
              </a:rPr>
              <a:t>CREDITS: This presentation template was created by </a:t>
            </a:r>
            <a:r>
              <a:rPr lang="en" sz="1100" b="1">
                <a:solidFill>
                  <a:schemeClr val="dk1"/>
                </a:solidFill>
                <a:uFill>
                  <a:noFill/>
                </a:uFill>
                <a:latin typeface="Comfortaa"/>
                <a:ea typeface="Comfortaa"/>
                <a:cs typeface="Comfortaa"/>
                <a:sym typeface="Comfortaa"/>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100">
                <a:solidFill>
                  <a:schemeClr val="dk1"/>
                </a:solidFill>
                <a:latin typeface="Comfortaa"/>
                <a:ea typeface="Comfortaa"/>
                <a:cs typeface="Comfortaa"/>
                <a:sym typeface="Comfortaa"/>
              </a:rPr>
              <a:t>, including icons by </a:t>
            </a:r>
            <a:r>
              <a:rPr lang="en" sz="1100" b="1">
                <a:solidFill>
                  <a:schemeClr val="dk1"/>
                </a:solidFill>
                <a:uFill>
                  <a:noFill/>
                </a:uFill>
                <a:latin typeface="Comfortaa"/>
                <a:ea typeface="Comfortaa"/>
                <a:cs typeface="Comfortaa"/>
                <a:sym typeface="Comfortaa"/>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100">
                <a:solidFill>
                  <a:schemeClr val="dk1"/>
                </a:solidFill>
                <a:latin typeface="Comfortaa"/>
                <a:ea typeface="Comfortaa"/>
                <a:cs typeface="Comfortaa"/>
                <a:sym typeface="Comfortaa"/>
              </a:rPr>
              <a:t>, infographics &amp; images by</a:t>
            </a:r>
            <a:r>
              <a:rPr lang="en" sz="1100" b="1">
                <a:solidFill>
                  <a:schemeClr val="dk1"/>
                </a:solidFill>
                <a:latin typeface="Comfortaa"/>
                <a:ea typeface="Comfortaa"/>
                <a:cs typeface="Comfortaa"/>
                <a:sym typeface="Comfortaa"/>
              </a:rPr>
              <a:t> </a:t>
            </a:r>
            <a:r>
              <a:rPr lang="en" sz="1100" b="1">
                <a:solidFill>
                  <a:schemeClr val="dk1"/>
                </a:solidFill>
                <a:uFill>
                  <a:noFill/>
                </a:uFill>
                <a:latin typeface="Comfortaa"/>
                <a:ea typeface="Comfortaa"/>
                <a:cs typeface="Comfortaa"/>
                <a:sym typeface="Comfortaa"/>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100">
                <a:solidFill>
                  <a:schemeClr val="dk1"/>
                </a:solidFill>
                <a:latin typeface="Comfortaa"/>
                <a:ea typeface="Comfortaa"/>
                <a:cs typeface="Comfortaa"/>
                <a:sym typeface="Comfortaa"/>
              </a:rPr>
              <a:t> </a:t>
            </a:r>
            <a:endParaRPr sz="1100">
              <a:solidFill>
                <a:schemeClr val="dk1"/>
              </a:solidFill>
              <a:latin typeface="Comfortaa"/>
              <a:ea typeface="Comfortaa"/>
              <a:cs typeface="Comfortaa"/>
              <a:sym typeface="Comfortaa"/>
            </a:endParaRPr>
          </a:p>
        </p:txBody>
      </p:sp>
      <p:sp>
        <p:nvSpPr>
          <p:cNvPr id="740" name="Google Shape;740;p28"/>
          <p:cNvSpPr txBox="1">
            <a:spLocks noGrp="1"/>
          </p:cNvSpPr>
          <p:nvPr>
            <p:ph type="subTitle" idx="2"/>
          </p:nvPr>
        </p:nvSpPr>
        <p:spPr>
          <a:xfrm>
            <a:off x="3099600" y="4265850"/>
            <a:ext cx="2944800" cy="41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100"/>
              <a:buNone/>
              <a:defRPr sz="110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grpSp>
        <p:nvGrpSpPr>
          <p:cNvPr id="741" name="Google Shape;741;p28"/>
          <p:cNvGrpSpPr/>
          <p:nvPr/>
        </p:nvGrpSpPr>
        <p:grpSpPr>
          <a:xfrm>
            <a:off x="6520300" y="4742058"/>
            <a:ext cx="450323" cy="449885"/>
            <a:chOff x="4887569" y="4595026"/>
            <a:chExt cx="381145" cy="381032"/>
          </a:xfrm>
        </p:grpSpPr>
        <p:sp>
          <p:nvSpPr>
            <p:cNvPr id="742" name="Google Shape;742;p28"/>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43" name="Google Shape;743;p28"/>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44" name="Google Shape;744;p28"/>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45" name="Google Shape;745;p28"/>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46" name="Google Shape;746;p28"/>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47" name="Google Shape;747;p28"/>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48" name="Google Shape;748;p28"/>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49" name="Google Shape;749;p28"/>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50" name="Google Shape;750;p28"/>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51" name="Google Shape;751;p28"/>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52" name="Google Shape;752;p28"/>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53" name="Google Shape;753;p28"/>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54" name="Google Shape;754;p28"/>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55" name="Google Shape;755;p28"/>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56" name="Google Shape;756;p28"/>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57" name="Google Shape;757;p28"/>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58" name="Google Shape;758;p28"/>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59" name="Google Shape;759;p28"/>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60" name="Google Shape;760;p28"/>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61" name="Google Shape;761;p28"/>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62" name="Google Shape;762;p28"/>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grpSp>
        <p:nvGrpSpPr>
          <p:cNvPr id="763" name="Google Shape;763;p28"/>
          <p:cNvGrpSpPr/>
          <p:nvPr/>
        </p:nvGrpSpPr>
        <p:grpSpPr>
          <a:xfrm rot="10800000" flipH="1">
            <a:off x="6469468" y="16495"/>
            <a:ext cx="443348" cy="442912"/>
            <a:chOff x="4887569" y="4595026"/>
            <a:chExt cx="381145" cy="381032"/>
          </a:xfrm>
        </p:grpSpPr>
        <p:sp>
          <p:nvSpPr>
            <p:cNvPr id="764" name="Google Shape;764;p28"/>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65" name="Google Shape;765;p28"/>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66" name="Google Shape;766;p28"/>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67" name="Google Shape;767;p28"/>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68" name="Google Shape;768;p28"/>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69" name="Google Shape;769;p28"/>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70" name="Google Shape;770;p28"/>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71" name="Google Shape;771;p28"/>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72" name="Google Shape;772;p28"/>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73" name="Google Shape;773;p28"/>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74" name="Google Shape;774;p28"/>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75" name="Google Shape;775;p28"/>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76" name="Google Shape;776;p28"/>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77" name="Google Shape;777;p28"/>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78" name="Google Shape;778;p28"/>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79" name="Google Shape;779;p28"/>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80" name="Google Shape;780;p28"/>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81" name="Google Shape;781;p28"/>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82" name="Google Shape;782;p28"/>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83" name="Google Shape;783;p28"/>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84" name="Google Shape;784;p28"/>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785" name="Google Shape;785;p28"/>
          <p:cNvSpPr/>
          <p:nvPr/>
        </p:nvSpPr>
        <p:spPr>
          <a:xfrm rot="10800000">
            <a:off x="7737102" y="2481981"/>
            <a:ext cx="1701088" cy="230444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6" name="Google Shape;786;p28"/>
          <p:cNvGrpSpPr/>
          <p:nvPr/>
        </p:nvGrpSpPr>
        <p:grpSpPr>
          <a:xfrm rot="10800000" flipH="1">
            <a:off x="992532" y="-401568"/>
            <a:ext cx="1512375" cy="1242621"/>
            <a:chOff x="4623213" y="3501085"/>
            <a:chExt cx="1196973" cy="983475"/>
          </a:xfrm>
        </p:grpSpPr>
        <p:sp>
          <p:nvSpPr>
            <p:cNvPr id="787" name="Google Shape;787;p28"/>
            <p:cNvSpPr/>
            <p:nvPr/>
          </p:nvSpPr>
          <p:spPr>
            <a:xfrm>
              <a:off x="4623213" y="4116714"/>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8"/>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8"/>
            <p:cNvSpPr/>
            <p:nvPr/>
          </p:nvSpPr>
          <p:spPr>
            <a:xfrm>
              <a:off x="4804380" y="3597661"/>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28"/>
          <p:cNvGrpSpPr/>
          <p:nvPr/>
        </p:nvGrpSpPr>
        <p:grpSpPr>
          <a:xfrm rot="9503256">
            <a:off x="7524324" y="1478433"/>
            <a:ext cx="1970705" cy="1583291"/>
            <a:chOff x="4649450" y="3527425"/>
            <a:chExt cx="1224050" cy="983475"/>
          </a:xfrm>
        </p:grpSpPr>
        <p:sp>
          <p:nvSpPr>
            <p:cNvPr id="791" name="Google Shape;791;p28"/>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8"/>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8"/>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28"/>
          <p:cNvSpPr/>
          <p:nvPr/>
        </p:nvSpPr>
        <p:spPr>
          <a:xfrm rot="-10302611">
            <a:off x="7737108" y="-189760"/>
            <a:ext cx="1701093" cy="230446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rot="-5400000" flipH="1">
            <a:off x="7753208" y="-539013"/>
            <a:ext cx="1120156" cy="151749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rot="6366138">
            <a:off x="14118" y="-417241"/>
            <a:ext cx="1726520" cy="233879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8"/>
          <p:cNvSpPr/>
          <p:nvPr/>
        </p:nvSpPr>
        <p:spPr>
          <a:xfrm rot="9622076" flipH="1">
            <a:off x="-178962" y="544688"/>
            <a:ext cx="1277222" cy="173016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8"/>
          <p:cNvSpPr/>
          <p:nvPr/>
        </p:nvSpPr>
        <p:spPr>
          <a:xfrm rot="10800000" flipH="1">
            <a:off x="-531169" y="2225306"/>
            <a:ext cx="1857882" cy="251674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9" name="Google Shape;799;p28"/>
          <p:cNvGrpSpPr/>
          <p:nvPr/>
        </p:nvGrpSpPr>
        <p:grpSpPr>
          <a:xfrm rot="10800000">
            <a:off x="6851192" y="-230257"/>
            <a:ext cx="1120128" cy="899978"/>
            <a:chOff x="4649450" y="3527425"/>
            <a:chExt cx="1224050" cy="983475"/>
          </a:xfrm>
        </p:grpSpPr>
        <p:sp>
          <p:nvSpPr>
            <p:cNvPr id="800" name="Google Shape;800;p28"/>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28"/>
          <p:cNvGrpSpPr/>
          <p:nvPr/>
        </p:nvGrpSpPr>
        <p:grpSpPr>
          <a:xfrm rot="10800000" flipH="1">
            <a:off x="-230168" y="1678417"/>
            <a:ext cx="1255875" cy="1009045"/>
            <a:chOff x="4649450" y="3527425"/>
            <a:chExt cx="1224050" cy="983475"/>
          </a:xfrm>
        </p:grpSpPr>
        <p:sp>
          <p:nvSpPr>
            <p:cNvPr id="804" name="Google Shape;804;p28"/>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21_2">
    <p:spTree>
      <p:nvGrpSpPr>
        <p:cNvPr id="1" name="Shape 807"/>
        <p:cNvGrpSpPr/>
        <p:nvPr/>
      </p:nvGrpSpPr>
      <p:grpSpPr>
        <a:xfrm>
          <a:off x="0" y="0"/>
          <a:ext cx="0" cy="0"/>
          <a:chOff x="0" y="0"/>
          <a:chExt cx="0" cy="0"/>
        </a:xfrm>
      </p:grpSpPr>
      <p:sp>
        <p:nvSpPr>
          <p:cNvPr id="808" name="Google Shape;808;p29"/>
          <p:cNvSpPr/>
          <p:nvPr/>
        </p:nvSpPr>
        <p:spPr>
          <a:xfrm>
            <a:off x="-456853" y="346880"/>
            <a:ext cx="1727852" cy="234060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9" name="Google Shape;809;p29"/>
          <p:cNvGrpSpPr/>
          <p:nvPr/>
        </p:nvGrpSpPr>
        <p:grpSpPr>
          <a:xfrm rot="10800000">
            <a:off x="6573811" y="-401568"/>
            <a:ext cx="1479225" cy="1242621"/>
            <a:chOff x="4649450" y="3501085"/>
            <a:chExt cx="1170736" cy="983475"/>
          </a:xfrm>
        </p:grpSpPr>
        <p:sp>
          <p:nvSpPr>
            <p:cNvPr id="810" name="Google Shape;810;p2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29"/>
          <p:cNvGrpSpPr/>
          <p:nvPr/>
        </p:nvGrpSpPr>
        <p:grpSpPr>
          <a:xfrm>
            <a:off x="-786719" y="2252601"/>
            <a:ext cx="2001689" cy="1608178"/>
            <a:chOff x="4649450" y="3527425"/>
            <a:chExt cx="1224050" cy="983475"/>
          </a:xfrm>
        </p:grpSpPr>
        <p:sp>
          <p:nvSpPr>
            <p:cNvPr id="814" name="Google Shape;814;p2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7" name="Google Shape;817;p29"/>
          <p:cNvSpPr/>
          <p:nvPr/>
        </p:nvSpPr>
        <p:spPr>
          <a:xfrm>
            <a:off x="-409500" y="3041439"/>
            <a:ext cx="1727852" cy="234060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rot="5400000" flipH="1">
            <a:off x="468089" y="4209554"/>
            <a:ext cx="1137776" cy="154136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rot="-5400000" flipH="1">
            <a:off x="7489631" y="-565322"/>
            <a:ext cx="1726514" cy="233878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0" name="Google Shape;820;p29"/>
          <p:cNvGrpSpPr/>
          <p:nvPr/>
        </p:nvGrpSpPr>
        <p:grpSpPr>
          <a:xfrm rot="10800000">
            <a:off x="8053010" y="1678417"/>
            <a:ext cx="1255875" cy="1009045"/>
            <a:chOff x="4649450" y="3527425"/>
            <a:chExt cx="1224050" cy="983475"/>
          </a:xfrm>
        </p:grpSpPr>
        <p:sp>
          <p:nvSpPr>
            <p:cNvPr id="821" name="Google Shape;821;p2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 name="Google Shape;824;p29"/>
          <p:cNvSpPr/>
          <p:nvPr/>
        </p:nvSpPr>
        <p:spPr>
          <a:xfrm rot="10800000">
            <a:off x="8297875" y="260505"/>
            <a:ext cx="1277247" cy="173019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rot="10800000">
            <a:off x="8007556" y="2171881"/>
            <a:ext cx="1857882" cy="251674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6" name="Google Shape;826;p29"/>
          <p:cNvGrpSpPr/>
          <p:nvPr/>
        </p:nvGrpSpPr>
        <p:grpSpPr>
          <a:xfrm>
            <a:off x="1456509" y="4634991"/>
            <a:ext cx="1137754" cy="914140"/>
            <a:chOff x="4649450" y="3527425"/>
            <a:chExt cx="1224050" cy="983475"/>
          </a:xfrm>
        </p:grpSpPr>
        <p:sp>
          <p:nvSpPr>
            <p:cNvPr id="827" name="Google Shape;827;p2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
  <p:cSld name="CUSTOM_21_1_2">
    <p:spTree>
      <p:nvGrpSpPr>
        <p:cNvPr id="1" name="Shape 830"/>
        <p:cNvGrpSpPr/>
        <p:nvPr/>
      </p:nvGrpSpPr>
      <p:grpSpPr>
        <a:xfrm>
          <a:off x="0" y="0"/>
          <a:ext cx="0" cy="0"/>
          <a:chOff x="0" y="0"/>
          <a:chExt cx="0" cy="0"/>
        </a:xfrm>
      </p:grpSpPr>
      <p:sp>
        <p:nvSpPr>
          <p:cNvPr id="831" name="Google Shape;831;p30"/>
          <p:cNvSpPr/>
          <p:nvPr/>
        </p:nvSpPr>
        <p:spPr>
          <a:xfrm rot="5400000">
            <a:off x="2155410" y="-303306"/>
            <a:ext cx="1352261" cy="183191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2" name="Google Shape;832;p30"/>
          <p:cNvGrpSpPr/>
          <p:nvPr/>
        </p:nvGrpSpPr>
        <p:grpSpPr>
          <a:xfrm rot="10800000">
            <a:off x="6573811" y="-401568"/>
            <a:ext cx="1479225" cy="1242621"/>
            <a:chOff x="4649450" y="3501085"/>
            <a:chExt cx="1170736" cy="983475"/>
          </a:xfrm>
        </p:grpSpPr>
        <p:sp>
          <p:nvSpPr>
            <p:cNvPr id="833" name="Google Shape;833;p30"/>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30"/>
          <p:cNvGrpSpPr/>
          <p:nvPr/>
        </p:nvGrpSpPr>
        <p:grpSpPr>
          <a:xfrm rot="5400000">
            <a:off x="843699" y="-167799"/>
            <a:ext cx="1566539" cy="1258553"/>
            <a:chOff x="4649450" y="3527425"/>
            <a:chExt cx="1224050" cy="983475"/>
          </a:xfrm>
        </p:grpSpPr>
        <p:sp>
          <p:nvSpPr>
            <p:cNvPr id="837" name="Google Shape;837;p30"/>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0" name="Google Shape;840;p30"/>
          <p:cNvSpPr/>
          <p:nvPr/>
        </p:nvSpPr>
        <p:spPr>
          <a:xfrm rot="5400000">
            <a:off x="46552" y="-266247"/>
            <a:ext cx="1352261" cy="183191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rot="10800000" flipH="1">
            <a:off x="-323965" y="502387"/>
            <a:ext cx="890430" cy="120640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rot="-5400000" flipH="1">
            <a:off x="7489631" y="-565322"/>
            <a:ext cx="1726514" cy="233878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3" name="Google Shape;843;p30"/>
          <p:cNvGrpSpPr/>
          <p:nvPr/>
        </p:nvGrpSpPr>
        <p:grpSpPr>
          <a:xfrm rot="10800000">
            <a:off x="8053010" y="1678417"/>
            <a:ext cx="1255875" cy="1009045"/>
            <a:chOff x="4649450" y="3527425"/>
            <a:chExt cx="1224050" cy="983475"/>
          </a:xfrm>
        </p:grpSpPr>
        <p:sp>
          <p:nvSpPr>
            <p:cNvPr id="844" name="Google Shape;844;p30"/>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0"/>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0"/>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30"/>
          <p:cNvSpPr/>
          <p:nvPr/>
        </p:nvSpPr>
        <p:spPr>
          <a:xfrm rot="10800000">
            <a:off x="8297875" y="260505"/>
            <a:ext cx="1277247" cy="173019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0"/>
          <p:cNvSpPr/>
          <p:nvPr/>
        </p:nvSpPr>
        <p:spPr>
          <a:xfrm rot="10800000">
            <a:off x="8007556" y="2171881"/>
            <a:ext cx="1857882" cy="251674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9" name="Google Shape;849;p30"/>
          <p:cNvGrpSpPr/>
          <p:nvPr/>
        </p:nvGrpSpPr>
        <p:grpSpPr>
          <a:xfrm rot="5400000">
            <a:off x="-411660" y="1521699"/>
            <a:ext cx="890496" cy="715478"/>
            <a:chOff x="4649450" y="3527425"/>
            <a:chExt cx="1224050" cy="983475"/>
          </a:xfrm>
        </p:grpSpPr>
        <p:sp>
          <p:nvSpPr>
            <p:cNvPr id="850" name="Google Shape;850;p30"/>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0"/>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0"/>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3">
  <p:cSld name="CUSTOM_21_1_1_2">
    <p:spTree>
      <p:nvGrpSpPr>
        <p:cNvPr id="1" name="Shape 853"/>
        <p:cNvGrpSpPr/>
        <p:nvPr/>
      </p:nvGrpSpPr>
      <p:grpSpPr>
        <a:xfrm>
          <a:off x="0" y="0"/>
          <a:ext cx="0" cy="0"/>
          <a:chOff x="0" y="0"/>
          <a:chExt cx="0" cy="0"/>
        </a:xfrm>
      </p:grpSpPr>
      <p:grpSp>
        <p:nvGrpSpPr>
          <p:cNvPr id="854" name="Google Shape;854;p31"/>
          <p:cNvGrpSpPr/>
          <p:nvPr/>
        </p:nvGrpSpPr>
        <p:grpSpPr>
          <a:xfrm rot="10800000" flipH="1">
            <a:off x="6469468" y="16495"/>
            <a:ext cx="443348" cy="442912"/>
            <a:chOff x="4887569" y="4595026"/>
            <a:chExt cx="381145" cy="381032"/>
          </a:xfrm>
        </p:grpSpPr>
        <p:sp>
          <p:nvSpPr>
            <p:cNvPr id="855" name="Google Shape;855;p31"/>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56" name="Google Shape;856;p31"/>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57" name="Google Shape;857;p31"/>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58" name="Google Shape;858;p31"/>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59" name="Google Shape;859;p31"/>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0" name="Google Shape;860;p31"/>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1" name="Google Shape;861;p31"/>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2" name="Google Shape;862;p31"/>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3" name="Google Shape;863;p31"/>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4" name="Google Shape;864;p31"/>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5" name="Google Shape;865;p31"/>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6" name="Google Shape;866;p31"/>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7" name="Google Shape;867;p31"/>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8" name="Google Shape;868;p31"/>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9" name="Google Shape;869;p31"/>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70" name="Google Shape;870;p31"/>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71" name="Google Shape;871;p31"/>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72" name="Google Shape;872;p31"/>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73" name="Google Shape;873;p31"/>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74" name="Google Shape;874;p31"/>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75" name="Google Shape;875;p31"/>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876" name="Google Shape;876;p31"/>
          <p:cNvSpPr/>
          <p:nvPr/>
        </p:nvSpPr>
        <p:spPr>
          <a:xfrm rot="10800000">
            <a:off x="7737102" y="2481981"/>
            <a:ext cx="1701088" cy="230444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7" name="Google Shape;877;p31"/>
          <p:cNvGrpSpPr/>
          <p:nvPr/>
        </p:nvGrpSpPr>
        <p:grpSpPr>
          <a:xfrm rot="10800000" flipH="1">
            <a:off x="1025682" y="-401568"/>
            <a:ext cx="1479225" cy="1242621"/>
            <a:chOff x="4649450" y="3501085"/>
            <a:chExt cx="1170736" cy="983475"/>
          </a:xfrm>
        </p:grpSpPr>
        <p:sp>
          <p:nvSpPr>
            <p:cNvPr id="878" name="Google Shape;878;p31"/>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 name="Google Shape;881;p31"/>
          <p:cNvGrpSpPr/>
          <p:nvPr/>
        </p:nvGrpSpPr>
        <p:grpSpPr>
          <a:xfrm rot="10800000">
            <a:off x="7792232" y="1326924"/>
            <a:ext cx="1970721" cy="1583296"/>
            <a:chOff x="4649450" y="3527425"/>
            <a:chExt cx="1224050" cy="983475"/>
          </a:xfrm>
        </p:grpSpPr>
        <p:sp>
          <p:nvSpPr>
            <p:cNvPr id="882" name="Google Shape;882;p31"/>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5" name="Google Shape;885;p31"/>
          <p:cNvSpPr/>
          <p:nvPr/>
        </p:nvSpPr>
        <p:spPr>
          <a:xfrm rot="10800000">
            <a:off x="7690482" y="-170907"/>
            <a:ext cx="1701088" cy="230444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rot="-5400000" flipH="1">
            <a:off x="7407383" y="-534038"/>
            <a:ext cx="1120156" cy="151749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rot="5400000">
            <a:off x="-137427" y="-565322"/>
            <a:ext cx="1726514" cy="233878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8" name="Google Shape;888;p31"/>
          <p:cNvGrpSpPr/>
          <p:nvPr/>
        </p:nvGrpSpPr>
        <p:grpSpPr>
          <a:xfrm rot="10800000" flipH="1">
            <a:off x="-230168" y="1678417"/>
            <a:ext cx="1255875" cy="1009045"/>
            <a:chOff x="4649450" y="3527425"/>
            <a:chExt cx="1224050" cy="983475"/>
          </a:xfrm>
        </p:grpSpPr>
        <p:sp>
          <p:nvSpPr>
            <p:cNvPr id="889" name="Google Shape;889;p31"/>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2" name="Google Shape;892;p31"/>
          <p:cNvSpPr/>
          <p:nvPr/>
        </p:nvSpPr>
        <p:spPr>
          <a:xfrm rot="10800000" flipH="1">
            <a:off x="-496404" y="260505"/>
            <a:ext cx="1277247" cy="173019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1"/>
          <p:cNvSpPr/>
          <p:nvPr/>
        </p:nvSpPr>
        <p:spPr>
          <a:xfrm rot="10800000" flipH="1">
            <a:off x="-786719" y="2171881"/>
            <a:ext cx="1857882" cy="251674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31"/>
          <p:cNvGrpSpPr/>
          <p:nvPr/>
        </p:nvGrpSpPr>
        <p:grpSpPr>
          <a:xfrm rot="10800000">
            <a:off x="6434392" y="-335257"/>
            <a:ext cx="1120128" cy="899978"/>
            <a:chOff x="4649450" y="3527425"/>
            <a:chExt cx="1224050" cy="983475"/>
          </a:xfrm>
        </p:grpSpPr>
        <p:sp>
          <p:nvSpPr>
            <p:cNvPr id="895" name="Google Shape;895;p31"/>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1"/>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1"/>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grpSp>
        <p:nvGrpSpPr>
          <p:cNvPr id="34" name="Google Shape;34;p3"/>
          <p:cNvGrpSpPr/>
          <p:nvPr/>
        </p:nvGrpSpPr>
        <p:grpSpPr>
          <a:xfrm>
            <a:off x="6520300" y="4742058"/>
            <a:ext cx="450323" cy="449885"/>
            <a:chOff x="4887569" y="4595026"/>
            <a:chExt cx="381145" cy="381032"/>
          </a:xfrm>
        </p:grpSpPr>
        <p:sp>
          <p:nvSpPr>
            <p:cNvPr id="35" name="Google Shape;35;p3"/>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6" name="Google Shape;36;p3"/>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7" name="Google Shape;37;p3"/>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8" name="Google Shape;38;p3"/>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9" name="Google Shape;39;p3"/>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0" name="Google Shape;40;p3"/>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1" name="Google Shape;41;p3"/>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2" name="Google Shape;42;p3"/>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3" name="Google Shape;43;p3"/>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 name="Google Shape;44;p3"/>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5" name="Google Shape;45;p3"/>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6" name="Google Shape;46;p3"/>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7" name="Google Shape;47;p3"/>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8" name="Google Shape;48;p3"/>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9" name="Google Shape;49;p3"/>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50" name="Google Shape;50;p3"/>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51" name="Google Shape;51;p3"/>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52" name="Google Shape;52;p3"/>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53" name="Google Shape;53;p3"/>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54" name="Google Shape;54;p3"/>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55" name="Google Shape;55;p3"/>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56" name="Google Shape;56;p3"/>
          <p:cNvSpPr txBox="1">
            <a:spLocks noGrp="1"/>
          </p:cNvSpPr>
          <p:nvPr>
            <p:ph type="title"/>
          </p:nvPr>
        </p:nvSpPr>
        <p:spPr>
          <a:xfrm>
            <a:off x="1994675" y="1945160"/>
            <a:ext cx="2175600" cy="5454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lvl1pPr>
            <a:lvl2pPr lvl="1" algn="ctr" rtl="0">
              <a:spcBef>
                <a:spcPts val="0"/>
              </a:spcBef>
              <a:spcAft>
                <a:spcPts val="0"/>
              </a:spcAft>
              <a:buSzPts val="2100"/>
              <a:buNone/>
              <a:defRPr sz="2100"/>
            </a:lvl2pPr>
            <a:lvl3pPr lvl="2" algn="ctr" rtl="0">
              <a:spcBef>
                <a:spcPts val="0"/>
              </a:spcBef>
              <a:spcAft>
                <a:spcPts val="0"/>
              </a:spcAft>
              <a:buSzPts val="2100"/>
              <a:buNone/>
              <a:defRPr sz="2100"/>
            </a:lvl3pPr>
            <a:lvl4pPr lvl="3" algn="ctr" rtl="0">
              <a:spcBef>
                <a:spcPts val="0"/>
              </a:spcBef>
              <a:spcAft>
                <a:spcPts val="0"/>
              </a:spcAft>
              <a:buSzPts val="2100"/>
              <a:buNone/>
              <a:defRPr sz="2100"/>
            </a:lvl4pPr>
            <a:lvl5pPr lvl="4" algn="ctr" rtl="0">
              <a:spcBef>
                <a:spcPts val="0"/>
              </a:spcBef>
              <a:spcAft>
                <a:spcPts val="0"/>
              </a:spcAft>
              <a:buSzPts val="2100"/>
              <a:buNone/>
              <a:defRPr sz="2100"/>
            </a:lvl5pPr>
            <a:lvl6pPr lvl="5" algn="ctr" rtl="0">
              <a:spcBef>
                <a:spcPts val="0"/>
              </a:spcBef>
              <a:spcAft>
                <a:spcPts val="0"/>
              </a:spcAft>
              <a:buSzPts val="2100"/>
              <a:buNone/>
              <a:defRPr sz="2100"/>
            </a:lvl6pPr>
            <a:lvl7pPr lvl="6" algn="ctr" rtl="0">
              <a:spcBef>
                <a:spcPts val="0"/>
              </a:spcBef>
              <a:spcAft>
                <a:spcPts val="0"/>
              </a:spcAft>
              <a:buSzPts val="2100"/>
              <a:buNone/>
              <a:defRPr sz="2100"/>
            </a:lvl7pPr>
            <a:lvl8pPr lvl="7" algn="ctr" rtl="0">
              <a:spcBef>
                <a:spcPts val="0"/>
              </a:spcBef>
              <a:spcAft>
                <a:spcPts val="0"/>
              </a:spcAft>
              <a:buSzPts val="2100"/>
              <a:buNone/>
              <a:defRPr sz="2100"/>
            </a:lvl8pPr>
            <a:lvl9pPr lvl="8" algn="ctr" rtl="0">
              <a:spcBef>
                <a:spcPts val="0"/>
              </a:spcBef>
              <a:spcAft>
                <a:spcPts val="0"/>
              </a:spcAft>
              <a:buSzPts val="2100"/>
              <a:buNone/>
              <a:defRPr sz="2100"/>
            </a:lvl9pPr>
          </a:lstStyle>
          <a:p>
            <a:endParaRPr/>
          </a:p>
        </p:txBody>
      </p:sp>
      <p:sp>
        <p:nvSpPr>
          <p:cNvPr id="57" name="Google Shape;57;p3"/>
          <p:cNvSpPr txBox="1">
            <a:spLocks noGrp="1"/>
          </p:cNvSpPr>
          <p:nvPr>
            <p:ph type="title" idx="2" hasCustomPrompt="1"/>
          </p:nvPr>
        </p:nvSpPr>
        <p:spPr>
          <a:xfrm>
            <a:off x="620525" y="1828613"/>
            <a:ext cx="1459200" cy="77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300"/>
              <a:buNone/>
              <a:defRPr sz="6300"/>
            </a:lvl1pPr>
            <a:lvl2pPr lvl="1" algn="ctr" rtl="0">
              <a:spcBef>
                <a:spcPts val="0"/>
              </a:spcBef>
              <a:spcAft>
                <a:spcPts val="0"/>
              </a:spcAft>
              <a:buSzPts val="6300"/>
              <a:buNone/>
              <a:defRPr sz="6300"/>
            </a:lvl2pPr>
            <a:lvl3pPr lvl="2" algn="ctr" rtl="0">
              <a:spcBef>
                <a:spcPts val="0"/>
              </a:spcBef>
              <a:spcAft>
                <a:spcPts val="0"/>
              </a:spcAft>
              <a:buSzPts val="6300"/>
              <a:buNone/>
              <a:defRPr sz="6300"/>
            </a:lvl3pPr>
            <a:lvl4pPr lvl="3" algn="ctr" rtl="0">
              <a:spcBef>
                <a:spcPts val="0"/>
              </a:spcBef>
              <a:spcAft>
                <a:spcPts val="0"/>
              </a:spcAft>
              <a:buSzPts val="6300"/>
              <a:buNone/>
              <a:defRPr sz="6300"/>
            </a:lvl4pPr>
            <a:lvl5pPr lvl="4" algn="ctr" rtl="0">
              <a:spcBef>
                <a:spcPts val="0"/>
              </a:spcBef>
              <a:spcAft>
                <a:spcPts val="0"/>
              </a:spcAft>
              <a:buSzPts val="6300"/>
              <a:buNone/>
              <a:defRPr sz="6300"/>
            </a:lvl5pPr>
            <a:lvl6pPr lvl="5" algn="ctr" rtl="0">
              <a:spcBef>
                <a:spcPts val="0"/>
              </a:spcBef>
              <a:spcAft>
                <a:spcPts val="0"/>
              </a:spcAft>
              <a:buSzPts val="6300"/>
              <a:buNone/>
              <a:defRPr sz="6300"/>
            </a:lvl6pPr>
            <a:lvl7pPr lvl="6" algn="ctr" rtl="0">
              <a:spcBef>
                <a:spcPts val="0"/>
              </a:spcBef>
              <a:spcAft>
                <a:spcPts val="0"/>
              </a:spcAft>
              <a:buSzPts val="6300"/>
              <a:buNone/>
              <a:defRPr sz="6300"/>
            </a:lvl7pPr>
            <a:lvl8pPr lvl="7" algn="ctr" rtl="0">
              <a:spcBef>
                <a:spcPts val="0"/>
              </a:spcBef>
              <a:spcAft>
                <a:spcPts val="0"/>
              </a:spcAft>
              <a:buSzPts val="6300"/>
              <a:buNone/>
              <a:defRPr sz="6300"/>
            </a:lvl8pPr>
            <a:lvl9pPr lvl="8" algn="ctr" rtl="0">
              <a:spcBef>
                <a:spcPts val="0"/>
              </a:spcBef>
              <a:spcAft>
                <a:spcPts val="0"/>
              </a:spcAft>
              <a:buSzPts val="6300"/>
              <a:buNone/>
              <a:defRPr sz="6300"/>
            </a:lvl9pPr>
          </a:lstStyle>
          <a:p>
            <a:r>
              <a:t>xx%</a:t>
            </a:r>
          </a:p>
        </p:txBody>
      </p:sp>
      <p:grpSp>
        <p:nvGrpSpPr>
          <p:cNvPr id="58" name="Google Shape;58;p3"/>
          <p:cNvGrpSpPr/>
          <p:nvPr/>
        </p:nvGrpSpPr>
        <p:grpSpPr>
          <a:xfrm>
            <a:off x="6520300" y="4742058"/>
            <a:ext cx="450323" cy="449885"/>
            <a:chOff x="4887569" y="4595026"/>
            <a:chExt cx="381145" cy="381032"/>
          </a:xfrm>
        </p:grpSpPr>
        <p:sp>
          <p:nvSpPr>
            <p:cNvPr id="59" name="Google Shape;59;p3"/>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0" name="Google Shape;60;p3"/>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1" name="Google Shape;61;p3"/>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2" name="Google Shape;62;p3"/>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3" name="Google Shape;63;p3"/>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4" name="Google Shape;64;p3"/>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5" name="Google Shape;65;p3"/>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6" name="Google Shape;66;p3"/>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7" name="Google Shape;67;p3"/>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8" name="Google Shape;68;p3"/>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9" name="Google Shape;69;p3"/>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0" name="Google Shape;70;p3"/>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1" name="Google Shape;71;p3"/>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2" name="Google Shape;72;p3"/>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3" name="Google Shape;73;p3"/>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4" name="Google Shape;74;p3"/>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5" name="Google Shape;75;p3"/>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6" name="Google Shape;76;p3"/>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7" name="Google Shape;77;p3"/>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8" name="Google Shape;78;p3"/>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9" name="Google Shape;79;p3"/>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80" name="Google Shape;80;p3"/>
          <p:cNvSpPr/>
          <p:nvPr/>
        </p:nvSpPr>
        <p:spPr>
          <a:xfrm flipH="1">
            <a:off x="7801668" y="777675"/>
            <a:ext cx="1220894" cy="165386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3"/>
          <p:cNvGrpSpPr/>
          <p:nvPr/>
        </p:nvGrpSpPr>
        <p:grpSpPr>
          <a:xfrm flipH="1">
            <a:off x="7841255" y="2124165"/>
            <a:ext cx="1414390" cy="1136307"/>
            <a:chOff x="4649450" y="3527425"/>
            <a:chExt cx="1224050" cy="983475"/>
          </a:xfrm>
        </p:grpSpPr>
        <p:sp>
          <p:nvSpPr>
            <p:cNvPr id="82" name="Google Shape;82;p3"/>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3"/>
          <p:cNvSpPr/>
          <p:nvPr/>
        </p:nvSpPr>
        <p:spPr>
          <a:xfrm flipH="1">
            <a:off x="7913985" y="2593942"/>
            <a:ext cx="1414414" cy="191600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rot="-5400000">
            <a:off x="8219206" y="4367378"/>
            <a:ext cx="803967" cy="108907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rot="5400000">
            <a:off x="47341" y="-667214"/>
            <a:ext cx="1177625" cy="159534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3"/>
          <p:cNvGrpSpPr/>
          <p:nvPr/>
        </p:nvGrpSpPr>
        <p:grpSpPr>
          <a:xfrm rot="10800000" flipH="1">
            <a:off x="-359666" y="719282"/>
            <a:ext cx="949251" cy="762685"/>
            <a:chOff x="4649450" y="3527425"/>
            <a:chExt cx="1224050" cy="983475"/>
          </a:xfrm>
        </p:grpSpPr>
        <p:sp>
          <p:nvSpPr>
            <p:cNvPr id="89" name="Google Shape;89;p3"/>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3"/>
          <p:cNvSpPr/>
          <p:nvPr/>
        </p:nvSpPr>
        <p:spPr>
          <a:xfrm rot="10800000" flipH="1">
            <a:off x="-197523" y="-103823"/>
            <a:ext cx="871249" cy="118012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3"/>
          <p:cNvGrpSpPr/>
          <p:nvPr/>
        </p:nvGrpSpPr>
        <p:grpSpPr>
          <a:xfrm flipH="1">
            <a:off x="8276759" y="3925536"/>
            <a:ext cx="1051459" cy="844805"/>
            <a:chOff x="4649450" y="3527425"/>
            <a:chExt cx="1224050" cy="983475"/>
          </a:xfrm>
        </p:grpSpPr>
        <p:sp>
          <p:nvSpPr>
            <p:cNvPr id="94" name="Google Shape;94;p3"/>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4">
  <p:cSld name="CUSTOM_21_1_1_1_1">
    <p:spTree>
      <p:nvGrpSpPr>
        <p:cNvPr id="1" name="Shape 898"/>
        <p:cNvGrpSpPr/>
        <p:nvPr/>
      </p:nvGrpSpPr>
      <p:grpSpPr>
        <a:xfrm>
          <a:off x="0" y="0"/>
          <a:ext cx="0" cy="0"/>
          <a:chOff x="0" y="0"/>
          <a:chExt cx="0" cy="0"/>
        </a:xfrm>
      </p:grpSpPr>
      <p:sp>
        <p:nvSpPr>
          <p:cNvPr id="899" name="Google Shape;899;p32"/>
          <p:cNvSpPr/>
          <p:nvPr/>
        </p:nvSpPr>
        <p:spPr>
          <a:xfrm>
            <a:off x="-414566" y="1260425"/>
            <a:ext cx="1462812" cy="198157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0" name="Google Shape;900;p32"/>
          <p:cNvGrpSpPr/>
          <p:nvPr/>
        </p:nvGrpSpPr>
        <p:grpSpPr>
          <a:xfrm rot="10800000">
            <a:off x="7292228" y="-173074"/>
            <a:ext cx="1019360" cy="856312"/>
            <a:chOff x="4649450" y="3501085"/>
            <a:chExt cx="1170736" cy="983475"/>
          </a:xfrm>
        </p:grpSpPr>
        <p:sp>
          <p:nvSpPr>
            <p:cNvPr id="901" name="Google Shape;901;p3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 name="Google Shape;904;p32"/>
          <p:cNvGrpSpPr/>
          <p:nvPr/>
        </p:nvGrpSpPr>
        <p:grpSpPr>
          <a:xfrm>
            <a:off x="-786934" y="2796990"/>
            <a:ext cx="1694575" cy="1361523"/>
            <a:chOff x="4649450" y="3527425"/>
            <a:chExt cx="1224050" cy="983475"/>
          </a:xfrm>
        </p:grpSpPr>
        <p:sp>
          <p:nvSpPr>
            <p:cNvPr id="905" name="Google Shape;905;p3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8" name="Google Shape;908;p32"/>
          <p:cNvSpPr/>
          <p:nvPr/>
        </p:nvSpPr>
        <p:spPr>
          <a:xfrm>
            <a:off x="-467370" y="3464685"/>
            <a:ext cx="1462812" cy="198157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rot="5400000" flipH="1">
            <a:off x="679909" y="3845523"/>
            <a:ext cx="1660496" cy="224955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rot="-5400000" flipH="1">
            <a:off x="7923469" y="-285816"/>
            <a:ext cx="1189743" cy="161166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1" name="Google Shape;911;p32"/>
          <p:cNvGrpSpPr/>
          <p:nvPr/>
        </p:nvGrpSpPr>
        <p:grpSpPr>
          <a:xfrm rot="10800000">
            <a:off x="8311770" y="1260418"/>
            <a:ext cx="865403" cy="695317"/>
            <a:chOff x="4649450" y="3527425"/>
            <a:chExt cx="1224050" cy="983475"/>
          </a:xfrm>
        </p:grpSpPr>
        <p:sp>
          <p:nvSpPr>
            <p:cNvPr id="912" name="Google Shape;912;p3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5" name="Google Shape;915;p32"/>
          <p:cNvSpPr/>
          <p:nvPr/>
        </p:nvSpPr>
        <p:spPr>
          <a:xfrm rot="10800000">
            <a:off x="8480403" y="283235"/>
            <a:ext cx="880170" cy="119230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rot="10800000">
            <a:off x="8280334" y="1600350"/>
            <a:ext cx="1280295" cy="173432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7" name="Google Shape;917;p32"/>
          <p:cNvGrpSpPr/>
          <p:nvPr/>
        </p:nvGrpSpPr>
        <p:grpSpPr>
          <a:xfrm>
            <a:off x="-7960" y="4583288"/>
            <a:ext cx="963205" cy="773896"/>
            <a:chOff x="4649450" y="3527425"/>
            <a:chExt cx="1224050" cy="983475"/>
          </a:xfrm>
        </p:grpSpPr>
        <p:sp>
          <p:nvSpPr>
            <p:cNvPr id="918" name="Google Shape;918;p3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4656211" y="3734789"/>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7"/>
        <p:cNvGrpSpPr/>
        <p:nvPr/>
      </p:nvGrpSpPr>
      <p:grpSpPr>
        <a:xfrm>
          <a:off x="0" y="0"/>
          <a:ext cx="0" cy="0"/>
          <a:chOff x="0" y="0"/>
          <a:chExt cx="0" cy="0"/>
        </a:xfrm>
      </p:grpSpPr>
      <p:sp>
        <p:nvSpPr>
          <p:cNvPr id="98" name="Google Shape;98;p4"/>
          <p:cNvSpPr txBox="1">
            <a:spLocks noGrp="1"/>
          </p:cNvSpPr>
          <p:nvPr>
            <p:ph type="body" idx="1"/>
          </p:nvPr>
        </p:nvSpPr>
        <p:spPr>
          <a:xfrm>
            <a:off x="778500" y="1424000"/>
            <a:ext cx="7648800" cy="3421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dk2"/>
              </a:buClr>
              <a:buSzPts val="1200"/>
              <a:buFont typeface="Roboto"/>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grpSp>
        <p:nvGrpSpPr>
          <p:cNvPr id="99" name="Google Shape;99;p4"/>
          <p:cNvGrpSpPr/>
          <p:nvPr/>
        </p:nvGrpSpPr>
        <p:grpSpPr>
          <a:xfrm rot="10800000">
            <a:off x="7535961" y="-269332"/>
            <a:ext cx="931789" cy="782748"/>
            <a:chOff x="4649450" y="3501085"/>
            <a:chExt cx="1170736" cy="983475"/>
          </a:xfrm>
        </p:grpSpPr>
        <p:sp>
          <p:nvSpPr>
            <p:cNvPr id="100" name="Google Shape;100;p4"/>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4"/>
          <p:cNvSpPr/>
          <p:nvPr/>
        </p:nvSpPr>
        <p:spPr>
          <a:xfrm>
            <a:off x="-276875" y="3855657"/>
            <a:ext cx="978678" cy="132574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5400000" flipH="1">
            <a:off x="75661" y="4687311"/>
            <a:ext cx="644422" cy="87305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5400000" flipH="1">
            <a:off x="8113268" y="-372123"/>
            <a:ext cx="1087444" cy="147308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4"/>
          <p:cNvGrpSpPr/>
          <p:nvPr/>
        </p:nvGrpSpPr>
        <p:grpSpPr>
          <a:xfrm rot="10800000">
            <a:off x="8468280" y="1041249"/>
            <a:ext cx="790981" cy="635522"/>
            <a:chOff x="4649450" y="3527425"/>
            <a:chExt cx="1224050" cy="983475"/>
          </a:xfrm>
        </p:grpSpPr>
        <p:sp>
          <p:nvSpPr>
            <p:cNvPr id="107" name="Google Shape;107;p4"/>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4"/>
          <p:cNvSpPr/>
          <p:nvPr/>
        </p:nvSpPr>
        <p:spPr>
          <a:xfrm rot="10800000">
            <a:off x="8622333" y="148018"/>
            <a:ext cx="804487" cy="108978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10800000">
            <a:off x="8439485" y="1351926"/>
            <a:ext cx="1170190" cy="158517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txBox="1">
            <a:spLocks noGrp="1"/>
          </p:cNvSpPr>
          <p:nvPr>
            <p:ph type="title"/>
          </p:nvPr>
        </p:nvSpPr>
        <p:spPr>
          <a:xfrm>
            <a:off x="930900" y="605225"/>
            <a:ext cx="59505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3"/>
        <p:cNvGrpSpPr/>
        <p:nvPr/>
      </p:nvGrpSpPr>
      <p:grpSpPr>
        <a:xfrm>
          <a:off x="0" y="0"/>
          <a:ext cx="0" cy="0"/>
          <a:chOff x="0" y="0"/>
          <a:chExt cx="0" cy="0"/>
        </a:xfrm>
      </p:grpSpPr>
      <p:sp>
        <p:nvSpPr>
          <p:cNvPr id="114" name="Google Shape;114;p5"/>
          <p:cNvSpPr txBox="1">
            <a:spLocks noGrp="1"/>
          </p:cNvSpPr>
          <p:nvPr>
            <p:ph type="subTitle" idx="1"/>
          </p:nvPr>
        </p:nvSpPr>
        <p:spPr>
          <a:xfrm>
            <a:off x="1850158" y="2348750"/>
            <a:ext cx="20997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b="1">
                <a:latin typeface="Comfortaa"/>
                <a:ea typeface="Comfortaa"/>
                <a:cs typeface="Comfortaa"/>
                <a:sym typeface="Comfortaa"/>
              </a:defRPr>
            </a:lvl1pPr>
            <a:lvl2pPr lvl="1" algn="ctr" rtl="0">
              <a:spcBef>
                <a:spcPts val="0"/>
              </a:spcBef>
              <a:spcAft>
                <a:spcPts val="0"/>
              </a:spcAft>
              <a:buNone/>
              <a:defRPr sz="2000" b="1">
                <a:latin typeface="Comfortaa"/>
                <a:ea typeface="Comfortaa"/>
                <a:cs typeface="Comfortaa"/>
                <a:sym typeface="Comfortaa"/>
              </a:defRPr>
            </a:lvl2pPr>
            <a:lvl3pPr lvl="2" algn="ctr" rtl="0">
              <a:spcBef>
                <a:spcPts val="0"/>
              </a:spcBef>
              <a:spcAft>
                <a:spcPts val="0"/>
              </a:spcAft>
              <a:buNone/>
              <a:defRPr sz="2000" b="1">
                <a:latin typeface="Comfortaa"/>
                <a:ea typeface="Comfortaa"/>
                <a:cs typeface="Comfortaa"/>
                <a:sym typeface="Comfortaa"/>
              </a:defRPr>
            </a:lvl3pPr>
            <a:lvl4pPr lvl="3" algn="ctr" rtl="0">
              <a:spcBef>
                <a:spcPts val="0"/>
              </a:spcBef>
              <a:spcAft>
                <a:spcPts val="0"/>
              </a:spcAft>
              <a:buNone/>
              <a:defRPr sz="2000" b="1">
                <a:latin typeface="Comfortaa"/>
                <a:ea typeface="Comfortaa"/>
                <a:cs typeface="Comfortaa"/>
                <a:sym typeface="Comfortaa"/>
              </a:defRPr>
            </a:lvl4pPr>
            <a:lvl5pPr lvl="4" algn="ctr" rtl="0">
              <a:spcBef>
                <a:spcPts val="0"/>
              </a:spcBef>
              <a:spcAft>
                <a:spcPts val="0"/>
              </a:spcAft>
              <a:buNone/>
              <a:defRPr sz="2000" b="1">
                <a:latin typeface="Comfortaa"/>
                <a:ea typeface="Comfortaa"/>
                <a:cs typeface="Comfortaa"/>
                <a:sym typeface="Comfortaa"/>
              </a:defRPr>
            </a:lvl5pPr>
            <a:lvl6pPr lvl="5" algn="ctr" rtl="0">
              <a:spcBef>
                <a:spcPts val="0"/>
              </a:spcBef>
              <a:spcAft>
                <a:spcPts val="0"/>
              </a:spcAft>
              <a:buNone/>
              <a:defRPr sz="2000" b="1">
                <a:latin typeface="Comfortaa"/>
                <a:ea typeface="Comfortaa"/>
                <a:cs typeface="Comfortaa"/>
                <a:sym typeface="Comfortaa"/>
              </a:defRPr>
            </a:lvl6pPr>
            <a:lvl7pPr lvl="6" algn="ctr" rtl="0">
              <a:spcBef>
                <a:spcPts val="0"/>
              </a:spcBef>
              <a:spcAft>
                <a:spcPts val="0"/>
              </a:spcAft>
              <a:buNone/>
              <a:defRPr sz="2000" b="1">
                <a:latin typeface="Comfortaa"/>
                <a:ea typeface="Comfortaa"/>
                <a:cs typeface="Comfortaa"/>
                <a:sym typeface="Comfortaa"/>
              </a:defRPr>
            </a:lvl7pPr>
            <a:lvl8pPr lvl="7" algn="ctr" rtl="0">
              <a:spcBef>
                <a:spcPts val="0"/>
              </a:spcBef>
              <a:spcAft>
                <a:spcPts val="0"/>
              </a:spcAft>
              <a:buNone/>
              <a:defRPr sz="2000" b="1">
                <a:latin typeface="Comfortaa"/>
                <a:ea typeface="Comfortaa"/>
                <a:cs typeface="Comfortaa"/>
                <a:sym typeface="Comfortaa"/>
              </a:defRPr>
            </a:lvl8pPr>
            <a:lvl9pPr lvl="8" algn="ctr" rtl="0">
              <a:spcBef>
                <a:spcPts val="0"/>
              </a:spcBef>
              <a:spcAft>
                <a:spcPts val="0"/>
              </a:spcAft>
              <a:buNone/>
              <a:defRPr sz="2000" b="1">
                <a:latin typeface="Comfortaa"/>
                <a:ea typeface="Comfortaa"/>
                <a:cs typeface="Comfortaa"/>
                <a:sym typeface="Comfortaa"/>
              </a:defRPr>
            </a:lvl9pPr>
          </a:lstStyle>
          <a:p>
            <a:endParaRPr/>
          </a:p>
        </p:txBody>
      </p:sp>
      <p:sp>
        <p:nvSpPr>
          <p:cNvPr id="115" name="Google Shape;115;p5"/>
          <p:cNvSpPr txBox="1">
            <a:spLocks noGrp="1"/>
          </p:cNvSpPr>
          <p:nvPr>
            <p:ph type="subTitle" idx="2"/>
          </p:nvPr>
        </p:nvSpPr>
        <p:spPr>
          <a:xfrm>
            <a:off x="1928308" y="2744375"/>
            <a:ext cx="1943400" cy="798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mfortaa"/>
                <a:ea typeface="Comfortaa"/>
                <a:cs typeface="Comfortaa"/>
                <a:sym typeface="Comfortaa"/>
              </a:defRPr>
            </a:lvl1pPr>
            <a:lvl2pPr lvl="1" algn="ctr" rtl="0">
              <a:spcBef>
                <a:spcPts val="0"/>
              </a:spcBef>
              <a:spcAft>
                <a:spcPts val="0"/>
              </a:spcAft>
              <a:buNone/>
              <a:defRPr sz="1400">
                <a:latin typeface="Comfortaa"/>
                <a:ea typeface="Comfortaa"/>
                <a:cs typeface="Comfortaa"/>
                <a:sym typeface="Comfortaa"/>
              </a:defRPr>
            </a:lvl2pPr>
            <a:lvl3pPr lvl="2" algn="ctr" rtl="0">
              <a:spcBef>
                <a:spcPts val="0"/>
              </a:spcBef>
              <a:spcAft>
                <a:spcPts val="0"/>
              </a:spcAft>
              <a:buNone/>
              <a:defRPr sz="1400">
                <a:latin typeface="Comfortaa"/>
                <a:ea typeface="Comfortaa"/>
                <a:cs typeface="Comfortaa"/>
                <a:sym typeface="Comfortaa"/>
              </a:defRPr>
            </a:lvl3pPr>
            <a:lvl4pPr lvl="3" algn="ctr" rtl="0">
              <a:spcBef>
                <a:spcPts val="0"/>
              </a:spcBef>
              <a:spcAft>
                <a:spcPts val="0"/>
              </a:spcAft>
              <a:buNone/>
              <a:defRPr sz="1400">
                <a:latin typeface="Comfortaa"/>
                <a:ea typeface="Comfortaa"/>
                <a:cs typeface="Comfortaa"/>
                <a:sym typeface="Comfortaa"/>
              </a:defRPr>
            </a:lvl4pPr>
            <a:lvl5pPr lvl="4" algn="ctr" rtl="0">
              <a:spcBef>
                <a:spcPts val="0"/>
              </a:spcBef>
              <a:spcAft>
                <a:spcPts val="0"/>
              </a:spcAft>
              <a:buNone/>
              <a:defRPr sz="1400">
                <a:latin typeface="Comfortaa"/>
                <a:ea typeface="Comfortaa"/>
                <a:cs typeface="Comfortaa"/>
                <a:sym typeface="Comfortaa"/>
              </a:defRPr>
            </a:lvl5pPr>
            <a:lvl6pPr lvl="5" algn="ctr" rtl="0">
              <a:spcBef>
                <a:spcPts val="0"/>
              </a:spcBef>
              <a:spcAft>
                <a:spcPts val="0"/>
              </a:spcAft>
              <a:buNone/>
              <a:defRPr sz="1400">
                <a:latin typeface="Comfortaa"/>
                <a:ea typeface="Comfortaa"/>
                <a:cs typeface="Comfortaa"/>
                <a:sym typeface="Comfortaa"/>
              </a:defRPr>
            </a:lvl6pPr>
            <a:lvl7pPr lvl="6" algn="ctr" rtl="0">
              <a:spcBef>
                <a:spcPts val="0"/>
              </a:spcBef>
              <a:spcAft>
                <a:spcPts val="0"/>
              </a:spcAft>
              <a:buNone/>
              <a:defRPr sz="1400">
                <a:latin typeface="Comfortaa"/>
                <a:ea typeface="Comfortaa"/>
                <a:cs typeface="Comfortaa"/>
                <a:sym typeface="Comfortaa"/>
              </a:defRPr>
            </a:lvl7pPr>
            <a:lvl8pPr lvl="7" algn="ctr" rtl="0">
              <a:spcBef>
                <a:spcPts val="0"/>
              </a:spcBef>
              <a:spcAft>
                <a:spcPts val="0"/>
              </a:spcAft>
              <a:buNone/>
              <a:defRPr sz="1400">
                <a:latin typeface="Comfortaa"/>
                <a:ea typeface="Comfortaa"/>
                <a:cs typeface="Comfortaa"/>
                <a:sym typeface="Comfortaa"/>
              </a:defRPr>
            </a:lvl8pPr>
            <a:lvl9pPr lvl="8" algn="ctr" rtl="0">
              <a:spcBef>
                <a:spcPts val="0"/>
              </a:spcBef>
              <a:spcAft>
                <a:spcPts val="0"/>
              </a:spcAft>
              <a:buNone/>
              <a:defRPr sz="1400">
                <a:latin typeface="Comfortaa"/>
                <a:ea typeface="Comfortaa"/>
                <a:cs typeface="Comfortaa"/>
                <a:sym typeface="Comfortaa"/>
              </a:defRPr>
            </a:lvl9pPr>
          </a:lstStyle>
          <a:p>
            <a:endParaRPr/>
          </a:p>
        </p:txBody>
      </p:sp>
      <p:sp>
        <p:nvSpPr>
          <p:cNvPr id="116" name="Google Shape;116;p5"/>
          <p:cNvSpPr txBox="1">
            <a:spLocks noGrp="1"/>
          </p:cNvSpPr>
          <p:nvPr>
            <p:ph type="subTitle" idx="3"/>
          </p:nvPr>
        </p:nvSpPr>
        <p:spPr>
          <a:xfrm>
            <a:off x="5072620" y="2348750"/>
            <a:ext cx="20997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b="1">
                <a:latin typeface="Comfortaa"/>
                <a:ea typeface="Comfortaa"/>
                <a:cs typeface="Comfortaa"/>
                <a:sym typeface="Comfortaa"/>
              </a:defRPr>
            </a:lvl1pPr>
            <a:lvl2pPr lvl="1" algn="ctr" rtl="0">
              <a:spcBef>
                <a:spcPts val="0"/>
              </a:spcBef>
              <a:spcAft>
                <a:spcPts val="0"/>
              </a:spcAft>
              <a:buNone/>
              <a:defRPr sz="2000" b="1">
                <a:latin typeface="Comfortaa"/>
                <a:ea typeface="Comfortaa"/>
                <a:cs typeface="Comfortaa"/>
                <a:sym typeface="Comfortaa"/>
              </a:defRPr>
            </a:lvl2pPr>
            <a:lvl3pPr lvl="2" algn="ctr" rtl="0">
              <a:spcBef>
                <a:spcPts val="0"/>
              </a:spcBef>
              <a:spcAft>
                <a:spcPts val="0"/>
              </a:spcAft>
              <a:buNone/>
              <a:defRPr sz="2000" b="1">
                <a:latin typeface="Comfortaa"/>
                <a:ea typeface="Comfortaa"/>
                <a:cs typeface="Comfortaa"/>
                <a:sym typeface="Comfortaa"/>
              </a:defRPr>
            </a:lvl3pPr>
            <a:lvl4pPr lvl="3" algn="ctr" rtl="0">
              <a:spcBef>
                <a:spcPts val="0"/>
              </a:spcBef>
              <a:spcAft>
                <a:spcPts val="0"/>
              </a:spcAft>
              <a:buNone/>
              <a:defRPr sz="2000" b="1">
                <a:latin typeface="Comfortaa"/>
                <a:ea typeface="Comfortaa"/>
                <a:cs typeface="Comfortaa"/>
                <a:sym typeface="Comfortaa"/>
              </a:defRPr>
            </a:lvl4pPr>
            <a:lvl5pPr lvl="4" algn="ctr" rtl="0">
              <a:spcBef>
                <a:spcPts val="0"/>
              </a:spcBef>
              <a:spcAft>
                <a:spcPts val="0"/>
              </a:spcAft>
              <a:buNone/>
              <a:defRPr sz="2000" b="1">
                <a:latin typeface="Comfortaa"/>
                <a:ea typeface="Comfortaa"/>
                <a:cs typeface="Comfortaa"/>
                <a:sym typeface="Comfortaa"/>
              </a:defRPr>
            </a:lvl5pPr>
            <a:lvl6pPr lvl="5" algn="ctr" rtl="0">
              <a:spcBef>
                <a:spcPts val="0"/>
              </a:spcBef>
              <a:spcAft>
                <a:spcPts val="0"/>
              </a:spcAft>
              <a:buNone/>
              <a:defRPr sz="2000" b="1">
                <a:latin typeface="Comfortaa"/>
                <a:ea typeface="Comfortaa"/>
                <a:cs typeface="Comfortaa"/>
                <a:sym typeface="Comfortaa"/>
              </a:defRPr>
            </a:lvl6pPr>
            <a:lvl7pPr lvl="6" algn="ctr" rtl="0">
              <a:spcBef>
                <a:spcPts val="0"/>
              </a:spcBef>
              <a:spcAft>
                <a:spcPts val="0"/>
              </a:spcAft>
              <a:buNone/>
              <a:defRPr sz="2000" b="1">
                <a:latin typeface="Comfortaa"/>
                <a:ea typeface="Comfortaa"/>
                <a:cs typeface="Comfortaa"/>
                <a:sym typeface="Comfortaa"/>
              </a:defRPr>
            </a:lvl7pPr>
            <a:lvl8pPr lvl="7" algn="ctr" rtl="0">
              <a:spcBef>
                <a:spcPts val="0"/>
              </a:spcBef>
              <a:spcAft>
                <a:spcPts val="0"/>
              </a:spcAft>
              <a:buNone/>
              <a:defRPr sz="2000" b="1">
                <a:latin typeface="Comfortaa"/>
                <a:ea typeface="Comfortaa"/>
                <a:cs typeface="Comfortaa"/>
                <a:sym typeface="Comfortaa"/>
              </a:defRPr>
            </a:lvl8pPr>
            <a:lvl9pPr lvl="8" algn="ctr" rtl="0">
              <a:spcBef>
                <a:spcPts val="0"/>
              </a:spcBef>
              <a:spcAft>
                <a:spcPts val="0"/>
              </a:spcAft>
              <a:buNone/>
              <a:defRPr sz="2000" b="1">
                <a:latin typeface="Comfortaa"/>
                <a:ea typeface="Comfortaa"/>
                <a:cs typeface="Comfortaa"/>
                <a:sym typeface="Comfortaa"/>
              </a:defRPr>
            </a:lvl9pPr>
          </a:lstStyle>
          <a:p>
            <a:endParaRPr/>
          </a:p>
        </p:txBody>
      </p:sp>
      <p:sp>
        <p:nvSpPr>
          <p:cNvPr id="117" name="Google Shape;117;p5"/>
          <p:cNvSpPr txBox="1">
            <a:spLocks noGrp="1"/>
          </p:cNvSpPr>
          <p:nvPr>
            <p:ph type="subTitle" idx="4"/>
          </p:nvPr>
        </p:nvSpPr>
        <p:spPr>
          <a:xfrm>
            <a:off x="5150770" y="2744375"/>
            <a:ext cx="1943400" cy="798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Comfortaa"/>
                <a:ea typeface="Comfortaa"/>
                <a:cs typeface="Comfortaa"/>
                <a:sym typeface="Comfortaa"/>
              </a:defRPr>
            </a:lvl1pPr>
            <a:lvl2pPr lvl="1" algn="ctr" rtl="0">
              <a:spcBef>
                <a:spcPts val="0"/>
              </a:spcBef>
              <a:spcAft>
                <a:spcPts val="0"/>
              </a:spcAft>
              <a:buNone/>
              <a:defRPr sz="1400">
                <a:latin typeface="Comfortaa"/>
                <a:ea typeface="Comfortaa"/>
                <a:cs typeface="Comfortaa"/>
                <a:sym typeface="Comfortaa"/>
              </a:defRPr>
            </a:lvl2pPr>
            <a:lvl3pPr lvl="2" algn="ctr" rtl="0">
              <a:spcBef>
                <a:spcPts val="0"/>
              </a:spcBef>
              <a:spcAft>
                <a:spcPts val="0"/>
              </a:spcAft>
              <a:buNone/>
              <a:defRPr sz="1400">
                <a:latin typeface="Comfortaa"/>
                <a:ea typeface="Comfortaa"/>
                <a:cs typeface="Comfortaa"/>
                <a:sym typeface="Comfortaa"/>
              </a:defRPr>
            </a:lvl3pPr>
            <a:lvl4pPr lvl="3" algn="ctr" rtl="0">
              <a:spcBef>
                <a:spcPts val="0"/>
              </a:spcBef>
              <a:spcAft>
                <a:spcPts val="0"/>
              </a:spcAft>
              <a:buNone/>
              <a:defRPr sz="1400">
                <a:latin typeface="Comfortaa"/>
                <a:ea typeface="Comfortaa"/>
                <a:cs typeface="Comfortaa"/>
                <a:sym typeface="Comfortaa"/>
              </a:defRPr>
            </a:lvl4pPr>
            <a:lvl5pPr lvl="4" algn="ctr" rtl="0">
              <a:spcBef>
                <a:spcPts val="0"/>
              </a:spcBef>
              <a:spcAft>
                <a:spcPts val="0"/>
              </a:spcAft>
              <a:buNone/>
              <a:defRPr sz="1400">
                <a:latin typeface="Comfortaa"/>
                <a:ea typeface="Comfortaa"/>
                <a:cs typeface="Comfortaa"/>
                <a:sym typeface="Comfortaa"/>
              </a:defRPr>
            </a:lvl5pPr>
            <a:lvl6pPr lvl="5" algn="ctr" rtl="0">
              <a:spcBef>
                <a:spcPts val="0"/>
              </a:spcBef>
              <a:spcAft>
                <a:spcPts val="0"/>
              </a:spcAft>
              <a:buNone/>
              <a:defRPr sz="1400">
                <a:latin typeface="Comfortaa"/>
                <a:ea typeface="Comfortaa"/>
                <a:cs typeface="Comfortaa"/>
                <a:sym typeface="Comfortaa"/>
              </a:defRPr>
            </a:lvl6pPr>
            <a:lvl7pPr lvl="6" algn="ctr" rtl="0">
              <a:spcBef>
                <a:spcPts val="0"/>
              </a:spcBef>
              <a:spcAft>
                <a:spcPts val="0"/>
              </a:spcAft>
              <a:buNone/>
              <a:defRPr sz="1400">
                <a:latin typeface="Comfortaa"/>
                <a:ea typeface="Comfortaa"/>
                <a:cs typeface="Comfortaa"/>
                <a:sym typeface="Comfortaa"/>
              </a:defRPr>
            </a:lvl7pPr>
            <a:lvl8pPr lvl="7" algn="ctr" rtl="0">
              <a:spcBef>
                <a:spcPts val="0"/>
              </a:spcBef>
              <a:spcAft>
                <a:spcPts val="0"/>
              </a:spcAft>
              <a:buNone/>
              <a:defRPr sz="1400">
                <a:latin typeface="Comfortaa"/>
                <a:ea typeface="Comfortaa"/>
                <a:cs typeface="Comfortaa"/>
                <a:sym typeface="Comfortaa"/>
              </a:defRPr>
            </a:lvl8pPr>
            <a:lvl9pPr lvl="8" algn="ctr" rtl="0">
              <a:spcBef>
                <a:spcPts val="0"/>
              </a:spcBef>
              <a:spcAft>
                <a:spcPts val="0"/>
              </a:spcAft>
              <a:buNone/>
              <a:defRPr sz="1400">
                <a:latin typeface="Comfortaa"/>
                <a:ea typeface="Comfortaa"/>
                <a:cs typeface="Comfortaa"/>
                <a:sym typeface="Comfortaa"/>
              </a:defRPr>
            </a:lvl9pPr>
          </a:lstStyle>
          <a:p>
            <a:endParaRPr/>
          </a:p>
        </p:txBody>
      </p:sp>
      <p:sp>
        <p:nvSpPr>
          <p:cNvPr id="118" name="Google Shape;118;p5"/>
          <p:cNvSpPr/>
          <p:nvPr/>
        </p:nvSpPr>
        <p:spPr>
          <a:xfrm rot="-5400000" flipH="1">
            <a:off x="6682121" y="-354333"/>
            <a:ext cx="924703" cy="125263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5"/>
          <p:cNvGrpSpPr/>
          <p:nvPr/>
        </p:nvGrpSpPr>
        <p:grpSpPr>
          <a:xfrm rot="5400000" flipH="1">
            <a:off x="-308087" y="3803172"/>
            <a:ext cx="685583" cy="575923"/>
            <a:chOff x="4649450" y="3501085"/>
            <a:chExt cx="1170736" cy="983475"/>
          </a:xfrm>
        </p:grpSpPr>
        <p:sp>
          <p:nvSpPr>
            <p:cNvPr id="120" name="Google Shape;120;p5"/>
            <p:cNvSpPr/>
            <p:nvPr/>
          </p:nvSpPr>
          <p:spPr>
            <a:xfrm>
              <a:off x="4649450" y="4098367"/>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4814851" y="3573482"/>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5"/>
          <p:cNvGrpSpPr/>
          <p:nvPr/>
        </p:nvGrpSpPr>
        <p:grpSpPr>
          <a:xfrm rot="-5400000" flipH="1">
            <a:off x="7432711" y="-261349"/>
            <a:ext cx="1071289" cy="860639"/>
            <a:chOff x="4649450" y="3527425"/>
            <a:chExt cx="1224050" cy="983475"/>
          </a:xfrm>
        </p:grpSpPr>
        <p:sp>
          <p:nvSpPr>
            <p:cNvPr id="124" name="Google Shape;124;p5"/>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5"/>
          <p:cNvSpPr/>
          <p:nvPr/>
        </p:nvSpPr>
        <p:spPr>
          <a:xfrm rot="-5400000" flipH="1">
            <a:off x="8124148" y="-328992"/>
            <a:ext cx="924703" cy="125263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rot="10800000">
            <a:off x="8693319" y="196597"/>
            <a:ext cx="608886" cy="82491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149525" y="4195395"/>
            <a:ext cx="800250" cy="108404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5"/>
          <p:cNvGrpSpPr/>
          <p:nvPr/>
        </p:nvGrpSpPr>
        <p:grpSpPr>
          <a:xfrm rot="5400000" flipH="1">
            <a:off x="691608" y="4655909"/>
            <a:ext cx="582036" cy="467642"/>
            <a:chOff x="4649450" y="3527425"/>
            <a:chExt cx="1224050" cy="983475"/>
          </a:xfrm>
        </p:grpSpPr>
        <p:sp>
          <p:nvSpPr>
            <p:cNvPr id="131" name="Google Shape;131;p5"/>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5"/>
          <p:cNvSpPr/>
          <p:nvPr/>
        </p:nvSpPr>
        <p:spPr>
          <a:xfrm rot="5400000" flipH="1">
            <a:off x="196324" y="4606932"/>
            <a:ext cx="592009" cy="80195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5400000" flipH="1">
            <a:off x="1129970" y="4424643"/>
            <a:ext cx="861138" cy="116652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5"/>
          <p:cNvGrpSpPr/>
          <p:nvPr/>
        </p:nvGrpSpPr>
        <p:grpSpPr>
          <a:xfrm rot="-5400000" flipH="1">
            <a:off x="8753044" y="893265"/>
            <a:ext cx="608842" cy="489180"/>
            <a:chOff x="4649450" y="3527425"/>
            <a:chExt cx="1224050" cy="983475"/>
          </a:xfrm>
        </p:grpSpPr>
        <p:sp>
          <p:nvSpPr>
            <p:cNvPr id="137" name="Google Shape;137;p5"/>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5"/>
          <p:cNvSpPr txBox="1">
            <a:spLocks noGrp="1"/>
          </p:cNvSpPr>
          <p:nvPr>
            <p:ph type="title"/>
          </p:nvPr>
        </p:nvSpPr>
        <p:spPr>
          <a:xfrm>
            <a:off x="778500" y="452825"/>
            <a:ext cx="59505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0"/>
        <p:cNvGrpSpPr/>
        <p:nvPr/>
      </p:nvGrpSpPr>
      <p:grpSpPr>
        <a:xfrm>
          <a:off x="0" y="0"/>
          <a:ext cx="0" cy="0"/>
          <a:chOff x="0" y="0"/>
          <a:chExt cx="0" cy="0"/>
        </a:xfrm>
      </p:grpSpPr>
      <p:sp>
        <p:nvSpPr>
          <p:cNvPr id="211" name="Google Shape;211;p8"/>
          <p:cNvSpPr/>
          <p:nvPr/>
        </p:nvSpPr>
        <p:spPr>
          <a:xfrm rot="1142206" flipH="1">
            <a:off x="8253163" y="2668388"/>
            <a:ext cx="1454876" cy="225688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txBox="1">
            <a:spLocks noGrp="1"/>
          </p:cNvSpPr>
          <p:nvPr>
            <p:ph type="title"/>
          </p:nvPr>
        </p:nvSpPr>
        <p:spPr>
          <a:xfrm>
            <a:off x="2550000" y="1505388"/>
            <a:ext cx="4044000" cy="132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6000"/>
              <a:buNone/>
              <a:defRPr sz="9600"/>
            </a:lvl1pPr>
            <a:lvl2pPr lvl="1" algn="ctr" rtl="0">
              <a:spcBef>
                <a:spcPts val="0"/>
              </a:spcBef>
              <a:spcAft>
                <a:spcPts val="0"/>
              </a:spcAft>
              <a:buSzPts val="3000"/>
              <a:buNone/>
              <a:defRPr>
                <a:latin typeface="Roboto"/>
                <a:ea typeface="Roboto"/>
                <a:cs typeface="Roboto"/>
                <a:sym typeface="Roboto"/>
              </a:defRPr>
            </a:lvl2pPr>
            <a:lvl3pPr lvl="2" algn="ctr" rtl="0">
              <a:spcBef>
                <a:spcPts val="0"/>
              </a:spcBef>
              <a:spcAft>
                <a:spcPts val="0"/>
              </a:spcAft>
              <a:buSzPts val="3000"/>
              <a:buNone/>
              <a:defRPr>
                <a:latin typeface="Roboto"/>
                <a:ea typeface="Roboto"/>
                <a:cs typeface="Roboto"/>
                <a:sym typeface="Roboto"/>
              </a:defRPr>
            </a:lvl3pPr>
            <a:lvl4pPr lvl="3" algn="ctr" rtl="0">
              <a:spcBef>
                <a:spcPts val="0"/>
              </a:spcBef>
              <a:spcAft>
                <a:spcPts val="0"/>
              </a:spcAft>
              <a:buSzPts val="3000"/>
              <a:buNone/>
              <a:defRPr>
                <a:latin typeface="Roboto"/>
                <a:ea typeface="Roboto"/>
                <a:cs typeface="Roboto"/>
                <a:sym typeface="Roboto"/>
              </a:defRPr>
            </a:lvl4pPr>
            <a:lvl5pPr lvl="4" algn="ctr" rtl="0">
              <a:spcBef>
                <a:spcPts val="0"/>
              </a:spcBef>
              <a:spcAft>
                <a:spcPts val="0"/>
              </a:spcAft>
              <a:buSzPts val="3000"/>
              <a:buNone/>
              <a:defRPr>
                <a:latin typeface="Roboto"/>
                <a:ea typeface="Roboto"/>
                <a:cs typeface="Roboto"/>
                <a:sym typeface="Roboto"/>
              </a:defRPr>
            </a:lvl5pPr>
            <a:lvl6pPr lvl="5" algn="ctr" rtl="0">
              <a:spcBef>
                <a:spcPts val="0"/>
              </a:spcBef>
              <a:spcAft>
                <a:spcPts val="0"/>
              </a:spcAft>
              <a:buSzPts val="3000"/>
              <a:buNone/>
              <a:defRPr>
                <a:latin typeface="Roboto"/>
                <a:ea typeface="Roboto"/>
                <a:cs typeface="Roboto"/>
                <a:sym typeface="Roboto"/>
              </a:defRPr>
            </a:lvl6pPr>
            <a:lvl7pPr lvl="6" algn="ctr" rtl="0">
              <a:spcBef>
                <a:spcPts val="0"/>
              </a:spcBef>
              <a:spcAft>
                <a:spcPts val="0"/>
              </a:spcAft>
              <a:buSzPts val="3000"/>
              <a:buNone/>
              <a:defRPr>
                <a:latin typeface="Roboto"/>
                <a:ea typeface="Roboto"/>
                <a:cs typeface="Roboto"/>
                <a:sym typeface="Roboto"/>
              </a:defRPr>
            </a:lvl7pPr>
            <a:lvl8pPr lvl="7" algn="ctr" rtl="0">
              <a:spcBef>
                <a:spcPts val="0"/>
              </a:spcBef>
              <a:spcAft>
                <a:spcPts val="0"/>
              </a:spcAft>
              <a:buSzPts val="3000"/>
              <a:buNone/>
              <a:defRPr>
                <a:latin typeface="Roboto"/>
                <a:ea typeface="Roboto"/>
                <a:cs typeface="Roboto"/>
                <a:sym typeface="Roboto"/>
              </a:defRPr>
            </a:lvl8pPr>
            <a:lvl9pPr lvl="8" algn="ctr" rtl="0">
              <a:spcBef>
                <a:spcPts val="0"/>
              </a:spcBef>
              <a:spcAft>
                <a:spcPts val="0"/>
              </a:spcAft>
              <a:buSzPts val="3000"/>
              <a:buNone/>
              <a:defRPr>
                <a:latin typeface="Roboto"/>
                <a:ea typeface="Roboto"/>
                <a:cs typeface="Roboto"/>
                <a:sym typeface="Roboto"/>
              </a:defRPr>
            </a:lvl9pPr>
          </a:lstStyle>
          <a:p>
            <a:endParaRPr/>
          </a:p>
        </p:txBody>
      </p:sp>
      <p:sp>
        <p:nvSpPr>
          <p:cNvPr id="213" name="Google Shape;213;p8"/>
          <p:cNvSpPr/>
          <p:nvPr/>
        </p:nvSpPr>
        <p:spPr>
          <a:xfrm rot="-5400000">
            <a:off x="6123141" y="3933034"/>
            <a:ext cx="1121717" cy="151951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214;p8"/>
          <p:cNvGrpSpPr/>
          <p:nvPr/>
        </p:nvGrpSpPr>
        <p:grpSpPr>
          <a:xfrm rot="-5400000">
            <a:off x="7033878" y="4296163"/>
            <a:ext cx="1299451" cy="1044057"/>
            <a:chOff x="4649450" y="3527425"/>
            <a:chExt cx="1224050" cy="983475"/>
          </a:xfrm>
        </p:grpSpPr>
        <p:sp>
          <p:nvSpPr>
            <p:cNvPr id="215" name="Google Shape;215;p8"/>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8"/>
          <p:cNvSpPr/>
          <p:nvPr/>
        </p:nvSpPr>
        <p:spPr>
          <a:xfrm rot="-3298146">
            <a:off x="8027356" y="3835852"/>
            <a:ext cx="1121745" cy="151955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rot="10800000" flipH="1">
            <a:off x="-258516" y="-299425"/>
            <a:ext cx="1249219" cy="169223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rot="5400000">
            <a:off x="281375" y="-501557"/>
            <a:ext cx="924183" cy="125192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rot="8874477">
            <a:off x="-443223" y="1661249"/>
            <a:ext cx="1344219" cy="182100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txBox="1">
            <a:spLocks noGrp="1"/>
          </p:cNvSpPr>
          <p:nvPr>
            <p:ph type="body" idx="1"/>
          </p:nvPr>
        </p:nvSpPr>
        <p:spPr>
          <a:xfrm>
            <a:off x="2550000" y="2833813"/>
            <a:ext cx="4044000" cy="8043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grpSp>
        <p:nvGrpSpPr>
          <p:cNvPr id="223" name="Google Shape;223;p8"/>
          <p:cNvGrpSpPr/>
          <p:nvPr/>
        </p:nvGrpSpPr>
        <p:grpSpPr>
          <a:xfrm rot="5400000">
            <a:off x="-417547" y="927144"/>
            <a:ext cx="1091217" cy="899093"/>
            <a:chOff x="4626556" y="3501085"/>
            <a:chExt cx="1193630" cy="983475"/>
          </a:xfrm>
        </p:grpSpPr>
        <p:sp>
          <p:nvSpPr>
            <p:cNvPr id="224" name="Google Shape;224;p8"/>
            <p:cNvSpPr/>
            <p:nvPr/>
          </p:nvSpPr>
          <p:spPr>
            <a:xfrm>
              <a:off x="4626556" y="4118393"/>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4809818" y="3586908"/>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7"/>
        <p:cNvGrpSpPr/>
        <p:nvPr/>
      </p:nvGrpSpPr>
      <p:grpSpPr>
        <a:xfrm>
          <a:off x="0" y="0"/>
          <a:ext cx="0" cy="0"/>
          <a:chOff x="0" y="0"/>
          <a:chExt cx="0" cy="0"/>
        </a:xfrm>
      </p:grpSpPr>
      <p:sp>
        <p:nvSpPr>
          <p:cNvPr id="228" name="Google Shape;228;p9"/>
          <p:cNvSpPr txBox="1">
            <a:spLocks noGrp="1"/>
          </p:cNvSpPr>
          <p:nvPr>
            <p:ph type="title" hasCustomPrompt="1"/>
          </p:nvPr>
        </p:nvSpPr>
        <p:spPr>
          <a:xfrm>
            <a:off x="2510174" y="492028"/>
            <a:ext cx="1459200" cy="77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300"/>
              <a:buNone/>
              <a:defRPr sz="6300"/>
            </a:lvl1pPr>
            <a:lvl2pPr lvl="1" algn="ctr" rtl="0">
              <a:spcBef>
                <a:spcPts val="0"/>
              </a:spcBef>
              <a:spcAft>
                <a:spcPts val="0"/>
              </a:spcAft>
              <a:buSzPts val="6300"/>
              <a:buNone/>
              <a:defRPr sz="6300"/>
            </a:lvl2pPr>
            <a:lvl3pPr lvl="2" algn="ctr" rtl="0">
              <a:spcBef>
                <a:spcPts val="0"/>
              </a:spcBef>
              <a:spcAft>
                <a:spcPts val="0"/>
              </a:spcAft>
              <a:buSzPts val="6300"/>
              <a:buNone/>
              <a:defRPr sz="6300"/>
            </a:lvl3pPr>
            <a:lvl4pPr lvl="3" algn="ctr" rtl="0">
              <a:spcBef>
                <a:spcPts val="0"/>
              </a:spcBef>
              <a:spcAft>
                <a:spcPts val="0"/>
              </a:spcAft>
              <a:buSzPts val="6300"/>
              <a:buNone/>
              <a:defRPr sz="6300"/>
            </a:lvl4pPr>
            <a:lvl5pPr lvl="4" algn="ctr" rtl="0">
              <a:spcBef>
                <a:spcPts val="0"/>
              </a:spcBef>
              <a:spcAft>
                <a:spcPts val="0"/>
              </a:spcAft>
              <a:buSzPts val="6300"/>
              <a:buNone/>
              <a:defRPr sz="6300"/>
            </a:lvl5pPr>
            <a:lvl6pPr lvl="5" algn="ctr" rtl="0">
              <a:spcBef>
                <a:spcPts val="0"/>
              </a:spcBef>
              <a:spcAft>
                <a:spcPts val="0"/>
              </a:spcAft>
              <a:buSzPts val="6300"/>
              <a:buNone/>
              <a:defRPr sz="6300"/>
            </a:lvl6pPr>
            <a:lvl7pPr lvl="6" algn="ctr" rtl="0">
              <a:spcBef>
                <a:spcPts val="0"/>
              </a:spcBef>
              <a:spcAft>
                <a:spcPts val="0"/>
              </a:spcAft>
              <a:buSzPts val="6300"/>
              <a:buNone/>
              <a:defRPr sz="6300"/>
            </a:lvl7pPr>
            <a:lvl8pPr lvl="7" algn="ctr" rtl="0">
              <a:spcBef>
                <a:spcPts val="0"/>
              </a:spcBef>
              <a:spcAft>
                <a:spcPts val="0"/>
              </a:spcAft>
              <a:buSzPts val="6300"/>
              <a:buNone/>
              <a:defRPr sz="6300"/>
            </a:lvl8pPr>
            <a:lvl9pPr lvl="8" algn="ctr" rtl="0">
              <a:spcBef>
                <a:spcPts val="0"/>
              </a:spcBef>
              <a:spcAft>
                <a:spcPts val="0"/>
              </a:spcAft>
              <a:buSzPts val="6300"/>
              <a:buNone/>
              <a:defRPr sz="6300"/>
            </a:lvl9pPr>
          </a:lstStyle>
          <a:p>
            <a:r>
              <a:t>xx%</a:t>
            </a:r>
          </a:p>
        </p:txBody>
      </p:sp>
      <p:grpSp>
        <p:nvGrpSpPr>
          <p:cNvPr id="229" name="Google Shape;229;p9"/>
          <p:cNvGrpSpPr/>
          <p:nvPr/>
        </p:nvGrpSpPr>
        <p:grpSpPr>
          <a:xfrm>
            <a:off x="6520300" y="4742058"/>
            <a:ext cx="450323" cy="449885"/>
            <a:chOff x="4887569" y="4595026"/>
            <a:chExt cx="381145" cy="381032"/>
          </a:xfrm>
        </p:grpSpPr>
        <p:sp>
          <p:nvSpPr>
            <p:cNvPr id="230" name="Google Shape;230;p9"/>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31" name="Google Shape;231;p9"/>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32" name="Google Shape;232;p9"/>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33" name="Google Shape;233;p9"/>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34" name="Google Shape;234;p9"/>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35" name="Google Shape;235;p9"/>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36" name="Google Shape;236;p9"/>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37" name="Google Shape;237;p9"/>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38" name="Google Shape;238;p9"/>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39" name="Google Shape;239;p9"/>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0" name="Google Shape;240;p9"/>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1" name="Google Shape;241;p9"/>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2" name="Google Shape;242;p9"/>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3" name="Google Shape;243;p9"/>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4" name="Google Shape;244;p9"/>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5" name="Google Shape;245;p9"/>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6" name="Google Shape;246;p9"/>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7" name="Google Shape;247;p9"/>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8" name="Google Shape;248;p9"/>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9" name="Google Shape;249;p9"/>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50" name="Google Shape;250;p9"/>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251" name="Google Shape;251;p9"/>
          <p:cNvSpPr txBox="1">
            <a:spLocks noGrp="1"/>
          </p:cNvSpPr>
          <p:nvPr>
            <p:ph type="title" idx="2"/>
          </p:nvPr>
        </p:nvSpPr>
        <p:spPr>
          <a:xfrm>
            <a:off x="4000500" y="605225"/>
            <a:ext cx="26931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252" name="Google Shape;252;p9"/>
          <p:cNvSpPr/>
          <p:nvPr/>
        </p:nvSpPr>
        <p:spPr>
          <a:xfrm rot="10800000" flipH="1">
            <a:off x="-379363" y="2210351"/>
            <a:ext cx="1526229" cy="206737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9"/>
          <p:cNvGrpSpPr/>
          <p:nvPr/>
        </p:nvGrpSpPr>
        <p:grpSpPr>
          <a:xfrm rot="10800000" flipH="1">
            <a:off x="-621477" y="1291315"/>
            <a:ext cx="1768018" cy="1420433"/>
            <a:chOff x="4649450" y="3527425"/>
            <a:chExt cx="1224050" cy="983475"/>
          </a:xfrm>
        </p:grpSpPr>
        <p:sp>
          <p:nvSpPr>
            <p:cNvPr id="254" name="Google Shape;254;p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9"/>
          <p:cNvSpPr/>
          <p:nvPr/>
        </p:nvSpPr>
        <p:spPr>
          <a:xfrm rot="10800000" flipH="1">
            <a:off x="-288050" y="-52570"/>
            <a:ext cx="1526229" cy="206737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rot="5400000">
            <a:off x="327786" y="-658075"/>
            <a:ext cx="1407871" cy="190724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9"/>
          <p:cNvGrpSpPr/>
          <p:nvPr/>
        </p:nvGrpSpPr>
        <p:grpSpPr>
          <a:xfrm rot="10800000" flipH="1">
            <a:off x="1360085" y="-200139"/>
            <a:ext cx="1004945" cy="807433"/>
            <a:chOff x="4649450" y="3527425"/>
            <a:chExt cx="1224050" cy="983475"/>
          </a:xfrm>
        </p:grpSpPr>
        <p:sp>
          <p:nvSpPr>
            <p:cNvPr id="260" name="Google Shape;260;p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 name="Google Shape;263;p9"/>
          <p:cNvSpPr/>
          <p:nvPr/>
        </p:nvSpPr>
        <p:spPr>
          <a:xfrm flipH="1">
            <a:off x="7796137" y="3177326"/>
            <a:ext cx="1526229" cy="206737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
  <p:cSld name="CUSTOM_23">
    <p:spTree>
      <p:nvGrpSpPr>
        <p:cNvPr id="1" name="Shape 354"/>
        <p:cNvGrpSpPr/>
        <p:nvPr/>
      </p:nvGrpSpPr>
      <p:grpSpPr>
        <a:xfrm>
          <a:off x="0" y="0"/>
          <a:ext cx="0" cy="0"/>
          <a:chOff x="0" y="0"/>
          <a:chExt cx="0" cy="0"/>
        </a:xfrm>
      </p:grpSpPr>
      <p:sp>
        <p:nvSpPr>
          <p:cNvPr id="355" name="Google Shape;355;p13"/>
          <p:cNvSpPr txBox="1">
            <a:spLocks noGrp="1"/>
          </p:cNvSpPr>
          <p:nvPr>
            <p:ph type="subTitle" idx="1"/>
          </p:nvPr>
        </p:nvSpPr>
        <p:spPr>
          <a:xfrm>
            <a:off x="2100572" y="1649300"/>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356" name="Google Shape;356;p13"/>
          <p:cNvSpPr txBox="1">
            <a:spLocks noGrp="1"/>
          </p:cNvSpPr>
          <p:nvPr>
            <p:ph type="subTitle" idx="2"/>
          </p:nvPr>
        </p:nvSpPr>
        <p:spPr>
          <a:xfrm>
            <a:off x="2100575" y="2046200"/>
            <a:ext cx="25632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latin typeface="Comfortaa"/>
                <a:ea typeface="Comfortaa"/>
                <a:cs typeface="Comfortaa"/>
                <a:sym typeface="Comfortaa"/>
              </a:defRPr>
            </a:lvl1pPr>
            <a:lvl2pPr lvl="1" algn="l" rtl="0">
              <a:spcBef>
                <a:spcPts val="0"/>
              </a:spcBef>
              <a:spcAft>
                <a:spcPts val="0"/>
              </a:spcAft>
              <a:buNone/>
              <a:defRPr sz="1400" b="0">
                <a:latin typeface="Comfortaa"/>
                <a:ea typeface="Comfortaa"/>
                <a:cs typeface="Comfortaa"/>
                <a:sym typeface="Comfortaa"/>
              </a:defRPr>
            </a:lvl2pPr>
            <a:lvl3pPr lvl="2" algn="l" rtl="0">
              <a:spcBef>
                <a:spcPts val="0"/>
              </a:spcBef>
              <a:spcAft>
                <a:spcPts val="0"/>
              </a:spcAft>
              <a:buNone/>
              <a:defRPr sz="1400" b="0">
                <a:latin typeface="Comfortaa"/>
                <a:ea typeface="Comfortaa"/>
                <a:cs typeface="Comfortaa"/>
                <a:sym typeface="Comfortaa"/>
              </a:defRPr>
            </a:lvl3pPr>
            <a:lvl4pPr lvl="3" algn="l" rtl="0">
              <a:spcBef>
                <a:spcPts val="0"/>
              </a:spcBef>
              <a:spcAft>
                <a:spcPts val="0"/>
              </a:spcAft>
              <a:buNone/>
              <a:defRPr sz="1400" b="0">
                <a:latin typeface="Comfortaa"/>
                <a:ea typeface="Comfortaa"/>
                <a:cs typeface="Comfortaa"/>
                <a:sym typeface="Comfortaa"/>
              </a:defRPr>
            </a:lvl4pPr>
            <a:lvl5pPr lvl="4" algn="l" rtl="0">
              <a:spcBef>
                <a:spcPts val="0"/>
              </a:spcBef>
              <a:spcAft>
                <a:spcPts val="0"/>
              </a:spcAft>
              <a:buNone/>
              <a:defRPr sz="1400" b="0">
                <a:latin typeface="Comfortaa"/>
                <a:ea typeface="Comfortaa"/>
                <a:cs typeface="Comfortaa"/>
                <a:sym typeface="Comfortaa"/>
              </a:defRPr>
            </a:lvl5pPr>
            <a:lvl6pPr lvl="5" algn="l" rtl="0">
              <a:spcBef>
                <a:spcPts val="0"/>
              </a:spcBef>
              <a:spcAft>
                <a:spcPts val="0"/>
              </a:spcAft>
              <a:buNone/>
              <a:defRPr sz="1400" b="0">
                <a:latin typeface="Comfortaa"/>
                <a:ea typeface="Comfortaa"/>
                <a:cs typeface="Comfortaa"/>
                <a:sym typeface="Comfortaa"/>
              </a:defRPr>
            </a:lvl6pPr>
            <a:lvl7pPr lvl="6" algn="l" rtl="0">
              <a:spcBef>
                <a:spcPts val="0"/>
              </a:spcBef>
              <a:spcAft>
                <a:spcPts val="0"/>
              </a:spcAft>
              <a:buNone/>
              <a:defRPr sz="1400" b="0">
                <a:latin typeface="Comfortaa"/>
                <a:ea typeface="Comfortaa"/>
                <a:cs typeface="Comfortaa"/>
                <a:sym typeface="Comfortaa"/>
              </a:defRPr>
            </a:lvl7pPr>
            <a:lvl8pPr lvl="7" algn="l" rtl="0">
              <a:spcBef>
                <a:spcPts val="0"/>
              </a:spcBef>
              <a:spcAft>
                <a:spcPts val="0"/>
              </a:spcAft>
              <a:buNone/>
              <a:defRPr sz="1400" b="0">
                <a:latin typeface="Comfortaa"/>
                <a:ea typeface="Comfortaa"/>
                <a:cs typeface="Comfortaa"/>
                <a:sym typeface="Comfortaa"/>
              </a:defRPr>
            </a:lvl8pPr>
            <a:lvl9pPr lvl="8" algn="l" rtl="0">
              <a:spcBef>
                <a:spcPts val="0"/>
              </a:spcBef>
              <a:spcAft>
                <a:spcPts val="0"/>
              </a:spcAft>
              <a:buNone/>
              <a:defRPr sz="1400" b="0">
                <a:latin typeface="Comfortaa"/>
                <a:ea typeface="Comfortaa"/>
                <a:cs typeface="Comfortaa"/>
                <a:sym typeface="Comfortaa"/>
              </a:defRPr>
            </a:lvl9pPr>
          </a:lstStyle>
          <a:p>
            <a:endParaRPr/>
          </a:p>
        </p:txBody>
      </p:sp>
      <p:sp>
        <p:nvSpPr>
          <p:cNvPr id="357" name="Google Shape;357;p13"/>
          <p:cNvSpPr txBox="1">
            <a:spLocks noGrp="1"/>
          </p:cNvSpPr>
          <p:nvPr>
            <p:ph type="subTitle" idx="3"/>
          </p:nvPr>
        </p:nvSpPr>
        <p:spPr>
          <a:xfrm>
            <a:off x="5968942" y="1649300"/>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358" name="Google Shape;358;p13"/>
          <p:cNvSpPr txBox="1">
            <a:spLocks noGrp="1"/>
          </p:cNvSpPr>
          <p:nvPr>
            <p:ph type="subTitle" idx="4"/>
          </p:nvPr>
        </p:nvSpPr>
        <p:spPr>
          <a:xfrm>
            <a:off x="5968950" y="2046200"/>
            <a:ext cx="25632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latin typeface="Comfortaa"/>
                <a:ea typeface="Comfortaa"/>
                <a:cs typeface="Comfortaa"/>
                <a:sym typeface="Comfortaa"/>
              </a:defRPr>
            </a:lvl1pPr>
            <a:lvl2pPr lvl="1" algn="l" rtl="0">
              <a:spcBef>
                <a:spcPts val="0"/>
              </a:spcBef>
              <a:spcAft>
                <a:spcPts val="0"/>
              </a:spcAft>
              <a:buNone/>
              <a:defRPr sz="1400" b="0">
                <a:latin typeface="Comfortaa"/>
                <a:ea typeface="Comfortaa"/>
                <a:cs typeface="Comfortaa"/>
                <a:sym typeface="Comfortaa"/>
              </a:defRPr>
            </a:lvl2pPr>
            <a:lvl3pPr lvl="2" algn="l" rtl="0">
              <a:spcBef>
                <a:spcPts val="0"/>
              </a:spcBef>
              <a:spcAft>
                <a:spcPts val="0"/>
              </a:spcAft>
              <a:buNone/>
              <a:defRPr sz="1400" b="0">
                <a:latin typeface="Comfortaa"/>
                <a:ea typeface="Comfortaa"/>
                <a:cs typeface="Comfortaa"/>
                <a:sym typeface="Comfortaa"/>
              </a:defRPr>
            </a:lvl3pPr>
            <a:lvl4pPr lvl="3" algn="l" rtl="0">
              <a:spcBef>
                <a:spcPts val="0"/>
              </a:spcBef>
              <a:spcAft>
                <a:spcPts val="0"/>
              </a:spcAft>
              <a:buNone/>
              <a:defRPr sz="1400" b="0">
                <a:latin typeface="Comfortaa"/>
                <a:ea typeface="Comfortaa"/>
                <a:cs typeface="Comfortaa"/>
                <a:sym typeface="Comfortaa"/>
              </a:defRPr>
            </a:lvl4pPr>
            <a:lvl5pPr lvl="4" algn="l" rtl="0">
              <a:spcBef>
                <a:spcPts val="0"/>
              </a:spcBef>
              <a:spcAft>
                <a:spcPts val="0"/>
              </a:spcAft>
              <a:buNone/>
              <a:defRPr sz="1400" b="0">
                <a:latin typeface="Comfortaa"/>
                <a:ea typeface="Comfortaa"/>
                <a:cs typeface="Comfortaa"/>
                <a:sym typeface="Comfortaa"/>
              </a:defRPr>
            </a:lvl5pPr>
            <a:lvl6pPr lvl="5" algn="l" rtl="0">
              <a:spcBef>
                <a:spcPts val="0"/>
              </a:spcBef>
              <a:spcAft>
                <a:spcPts val="0"/>
              </a:spcAft>
              <a:buNone/>
              <a:defRPr sz="1400" b="0">
                <a:latin typeface="Comfortaa"/>
                <a:ea typeface="Comfortaa"/>
                <a:cs typeface="Comfortaa"/>
                <a:sym typeface="Comfortaa"/>
              </a:defRPr>
            </a:lvl6pPr>
            <a:lvl7pPr lvl="6" algn="l" rtl="0">
              <a:spcBef>
                <a:spcPts val="0"/>
              </a:spcBef>
              <a:spcAft>
                <a:spcPts val="0"/>
              </a:spcAft>
              <a:buNone/>
              <a:defRPr sz="1400" b="0">
                <a:latin typeface="Comfortaa"/>
                <a:ea typeface="Comfortaa"/>
                <a:cs typeface="Comfortaa"/>
                <a:sym typeface="Comfortaa"/>
              </a:defRPr>
            </a:lvl7pPr>
            <a:lvl8pPr lvl="7" algn="l" rtl="0">
              <a:spcBef>
                <a:spcPts val="0"/>
              </a:spcBef>
              <a:spcAft>
                <a:spcPts val="0"/>
              </a:spcAft>
              <a:buNone/>
              <a:defRPr sz="1400" b="0">
                <a:latin typeface="Comfortaa"/>
                <a:ea typeface="Comfortaa"/>
                <a:cs typeface="Comfortaa"/>
                <a:sym typeface="Comfortaa"/>
              </a:defRPr>
            </a:lvl8pPr>
            <a:lvl9pPr lvl="8" algn="l" rtl="0">
              <a:spcBef>
                <a:spcPts val="0"/>
              </a:spcBef>
              <a:spcAft>
                <a:spcPts val="0"/>
              </a:spcAft>
              <a:buNone/>
              <a:defRPr sz="1400" b="0">
                <a:latin typeface="Comfortaa"/>
                <a:ea typeface="Comfortaa"/>
                <a:cs typeface="Comfortaa"/>
                <a:sym typeface="Comfortaa"/>
              </a:defRPr>
            </a:lvl9pPr>
          </a:lstStyle>
          <a:p>
            <a:endParaRPr/>
          </a:p>
        </p:txBody>
      </p:sp>
      <p:sp>
        <p:nvSpPr>
          <p:cNvPr id="359" name="Google Shape;359;p13"/>
          <p:cNvSpPr txBox="1">
            <a:spLocks noGrp="1"/>
          </p:cNvSpPr>
          <p:nvPr>
            <p:ph type="subTitle" idx="5"/>
          </p:nvPr>
        </p:nvSpPr>
        <p:spPr>
          <a:xfrm>
            <a:off x="2100572" y="3270400"/>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360" name="Google Shape;360;p13"/>
          <p:cNvSpPr txBox="1">
            <a:spLocks noGrp="1"/>
          </p:cNvSpPr>
          <p:nvPr>
            <p:ph type="subTitle" idx="6"/>
          </p:nvPr>
        </p:nvSpPr>
        <p:spPr>
          <a:xfrm>
            <a:off x="2100575" y="3670300"/>
            <a:ext cx="25632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latin typeface="Comfortaa"/>
                <a:ea typeface="Comfortaa"/>
                <a:cs typeface="Comfortaa"/>
                <a:sym typeface="Comfortaa"/>
              </a:defRPr>
            </a:lvl1pPr>
            <a:lvl2pPr lvl="1" algn="l" rtl="0">
              <a:spcBef>
                <a:spcPts val="0"/>
              </a:spcBef>
              <a:spcAft>
                <a:spcPts val="0"/>
              </a:spcAft>
              <a:buNone/>
              <a:defRPr sz="1400" b="0">
                <a:latin typeface="Comfortaa"/>
                <a:ea typeface="Comfortaa"/>
                <a:cs typeface="Comfortaa"/>
                <a:sym typeface="Comfortaa"/>
              </a:defRPr>
            </a:lvl2pPr>
            <a:lvl3pPr lvl="2" algn="l" rtl="0">
              <a:spcBef>
                <a:spcPts val="0"/>
              </a:spcBef>
              <a:spcAft>
                <a:spcPts val="0"/>
              </a:spcAft>
              <a:buNone/>
              <a:defRPr sz="1400" b="0">
                <a:latin typeface="Comfortaa"/>
                <a:ea typeface="Comfortaa"/>
                <a:cs typeface="Comfortaa"/>
                <a:sym typeface="Comfortaa"/>
              </a:defRPr>
            </a:lvl3pPr>
            <a:lvl4pPr lvl="3" algn="l" rtl="0">
              <a:spcBef>
                <a:spcPts val="0"/>
              </a:spcBef>
              <a:spcAft>
                <a:spcPts val="0"/>
              </a:spcAft>
              <a:buNone/>
              <a:defRPr sz="1400" b="0">
                <a:latin typeface="Comfortaa"/>
                <a:ea typeface="Comfortaa"/>
                <a:cs typeface="Comfortaa"/>
                <a:sym typeface="Comfortaa"/>
              </a:defRPr>
            </a:lvl4pPr>
            <a:lvl5pPr lvl="4" algn="l" rtl="0">
              <a:spcBef>
                <a:spcPts val="0"/>
              </a:spcBef>
              <a:spcAft>
                <a:spcPts val="0"/>
              </a:spcAft>
              <a:buNone/>
              <a:defRPr sz="1400" b="0">
                <a:latin typeface="Comfortaa"/>
                <a:ea typeface="Comfortaa"/>
                <a:cs typeface="Comfortaa"/>
                <a:sym typeface="Comfortaa"/>
              </a:defRPr>
            </a:lvl5pPr>
            <a:lvl6pPr lvl="5" algn="l" rtl="0">
              <a:spcBef>
                <a:spcPts val="0"/>
              </a:spcBef>
              <a:spcAft>
                <a:spcPts val="0"/>
              </a:spcAft>
              <a:buNone/>
              <a:defRPr sz="1400" b="0">
                <a:latin typeface="Comfortaa"/>
                <a:ea typeface="Comfortaa"/>
                <a:cs typeface="Comfortaa"/>
                <a:sym typeface="Comfortaa"/>
              </a:defRPr>
            </a:lvl6pPr>
            <a:lvl7pPr lvl="6" algn="l" rtl="0">
              <a:spcBef>
                <a:spcPts val="0"/>
              </a:spcBef>
              <a:spcAft>
                <a:spcPts val="0"/>
              </a:spcAft>
              <a:buNone/>
              <a:defRPr sz="1400" b="0">
                <a:latin typeface="Comfortaa"/>
                <a:ea typeface="Comfortaa"/>
                <a:cs typeface="Comfortaa"/>
                <a:sym typeface="Comfortaa"/>
              </a:defRPr>
            </a:lvl7pPr>
            <a:lvl8pPr lvl="7" algn="l" rtl="0">
              <a:spcBef>
                <a:spcPts val="0"/>
              </a:spcBef>
              <a:spcAft>
                <a:spcPts val="0"/>
              </a:spcAft>
              <a:buNone/>
              <a:defRPr sz="1400" b="0">
                <a:latin typeface="Comfortaa"/>
                <a:ea typeface="Comfortaa"/>
                <a:cs typeface="Comfortaa"/>
                <a:sym typeface="Comfortaa"/>
              </a:defRPr>
            </a:lvl8pPr>
            <a:lvl9pPr lvl="8" algn="l" rtl="0">
              <a:spcBef>
                <a:spcPts val="0"/>
              </a:spcBef>
              <a:spcAft>
                <a:spcPts val="0"/>
              </a:spcAft>
              <a:buNone/>
              <a:defRPr sz="1400" b="0">
                <a:latin typeface="Comfortaa"/>
                <a:ea typeface="Comfortaa"/>
                <a:cs typeface="Comfortaa"/>
                <a:sym typeface="Comfortaa"/>
              </a:defRPr>
            </a:lvl9pPr>
          </a:lstStyle>
          <a:p>
            <a:endParaRPr/>
          </a:p>
        </p:txBody>
      </p:sp>
      <p:sp>
        <p:nvSpPr>
          <p:cNvPr id="361" name="Google Shape;361;p13"/>
          <p:cNvSpPr txBox="1">
            <a:spLocks noGrp="1"/>
          </p:cNvSpPr>
          <p:nvPr>
            <p:ph type="subTitle" idx="7"/>
          </p:nvPr>
        </p:nvSpPr>
        <p:spPr>
          <a:xfrm>
            <a:off x="5968942" y="3270400"/>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362" name="Google Shape;362;p13"/>
          <p:cNvSpPr txBox="1">
            <a:spLocks noGrp="1"/>
          </p:cNvSpPr>
          <p:nvPr>
            <p:ph type="subTitle" idx="8"/>
          </p:nvPr>
        </p:nvSpPr>
        <p:spPr>
          <a:xfrm>
            <a:off x="5968950" y="3670300"/>
            <a:ext cx="25632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latin typeface="Comfortaa"/>
                <a:ea typeface="Comfortaa"/>
                <a:cs typeface="Comfortaa"/>
                <a:sym typeface="Comfortaa"/>
              </a:defRPr>
            </a:lvl1pPr>
            <a:lvl2pPr lvl="1" algn="l" rtl="0">
              <a:spcBef>
                <a:spcPts val="0"/>
              </a:spcBef>
              <a:spcAft>
                <a:spcPts val="0"/>
              </a:spcAft>
              <a:buNone/>
              <a:defRPr sz="1400" b="0">
                <a:latin typeface="Comfortaa"/>
                <a:ea typeface="Comfortaa"/>
                <a:cs typeface="Comfortaa"/>
                <a:sym typeface="Comfortaa"/>
              </a:defRPr>
            </a:lvl2pPr>
            <a:lvl3pPr lvl="2" algn="l" rtl="0">
              <a:spcBef>
                <a:spcPts val="0"/>
              </a:spcBef>
              <a:spcAft>
                <a:spcPts val="0"/>
              </a:spcAft>
              <a:buNone/>
              <a:defRPr sz="1400" b="0">
                <a:latin typeface="Comfortaa"/>
                <a:ea typeface="Comfortaa"/>
                <a:cs typeface="Comfortaa"/>
                <a:sym typeface="Comfortaa"/>
              </a:defRPr>
            </a:lvl3pPr>
            <a:lvl4pPr lvl="3" algn="l" rtl="0">
              <a:spcBef>
                <a:spcPts val="0"/>
              </a:spcBef>
              <a:spcAft>
                <a:spcPts val="0"/>
              </a:spcAft>
              <a:buNone/>
              <a:defRPr sz="1400" b="0">
                <a:latin typeface="Comfortaa"/>
                <a:ea typeface="Comfortaa"/>
                <a:cs typeface="Comfortaa"/>
                <a:sym typeface="Comfortaa"/>
              </a:defRPr>
            </a:lvl4pPr>
            <a:lvl5pPr lvl="4" algn="l" rtl="0">
              <a:spcBef>
                <a:spcPts val="0"/>
              </a:spcBef>
              <a:spcAft>
                <a:spcPts val="0"/>
              </a:spcAft>
              <a:buNone/>
              <a:defRPr sz="1400" b="0">
                <a:latin typeface="Comfortaa"/>
                <a:ea typeface="Comfortaa"/>
                <a:cs typeface="Comfortaa"/>
                <a:sym typeface="Comfortaa"/>
              </a:defRPr>
            </a:lvl5pPr>
            <a:lvl6pPr lvl="5" algn="l" rtl="0">
              <a:spcBef>
                <a:spcPts val="0"/>
              </a:spcBef>
              <a:spcAft>
                <a:spcPts val="0"/>
              </a:spcAft>
              <a:buNone/>
              <a:defRPr sz="1400" b="0">
                <a:latin typeface="Comfortaa"/>
                <a:ea typeface="Comfortaa"/>
                <a:cs typeface="Comfortaa"/>
                <a:sym typeface="Comfortaa"/>
              </a:defRPr>
            </a:lvl6pPr>
            <a:lvl7pPr lvl="6" algn="l" rtl="0">
              <a:spcBef>
                <a:spcPts val="0"/>
              </a:spcBef>
              <a:spcAft>
                <a:spcPts val="0"/>
              </a:spcAft>
              <a:buNone/>
              <a:defRPr sz="1400" b="0">
                <a:latin typeface="Comfortaa"/>
                <a:ea typeface="Comfortaa"/>
                <a:cs typeface="Comfortaa"/>
                <a:sym typeface="Comfortaa"/>
              </a:defRPr>
            </a:lvl7pPr>
            <a:lvl8pPr lvl="7" algn="l" rtl="0">
              <a:spcBef>
                <a:spcPts val="0"/>
              </a:spcBef>
              <a:spcAft>
                <a:spcPts val="0"/>
              </a:spcAft>
              <a:buNone/>
              <a:defRPr sz="1400" b="0">
                <a:latin typeface="Comfortaa"/>
                <a:ea typeface="Comfortaa"/>
                <a:cs typeface="Comfortaa"/>
                <a:sym typeface="Comfortaa"/>
              </a:defRPr>
            </a:lvl8pPr>
            <a:lvl9pPr lvl="8" algn="l" rtl="0">
              <a:spcBef>
                <a:spcPts val="0"/>
              </a:spcBef>
              <a:spcAft>
                <a:spcPts val="0"/>
              </a:spcAft>
              <a:buNone/>
              <a:defRPr sz="1400" b="0">
                <a:latin typeface="Comfortaa"/>
                <a:ea typeface="Comfortaa"/>
                <a:cs typeface="Comfortaa"/>
                <a:sym typeface="Comfortaa"/>
              </a:defRPr>
            </a:lvl9pPr>
          </a:lstStyle>
          <a:p>
            <a:endParaRPr/>
          </a:p>
        </p:txBody>
      </p:sp>
      <p:sp>
        <p:nvSpPr>
          <p:cNvPr id="363" name="Google Shape;363;p13"/>
          <p:cNvSpPr/>
          <p:nvPr/>
        </p:nvSpPr>
        <p:spPr>
          <a:xfrm>
            <a:off x="-330758" y="1938567"/>
            <a:ext cx="949460" cy="128616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13"/>
          <p:cNvGrpSpPr/>
          <p:nvPr/>
        </p:nvGrpSpPr>
        <p:grpSpPr>
          <a:xfrm>
            <a:off x="-512066" y="2985595"/>
            <a:ext cx="1099931" cy="883652"/>
            <a:chOff x="4649450" y="3527425"/>
            <a:chExt cx="1224050" cy="983475"/>
          </a:xfrm>
        </p:grpSpPr>
        <p:sp>
          <p:nvSpPr>
            <p:cNvPr id="365" name="Google Shape;365;p13"/>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3"/>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13"/>
          <p:cNvSpPr/>
          <p:nvPr/>
        </p:nvSpPr>
        <p:spPr>
          <a:xfrm>
            <a:off x="-187602" y="3198642"/>
            <a:ext cx="1099934" cy="149000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rot="5400000" flipH="1">
            <a:off x="49752" y="4577793"/>
            <a:ext cx="625241" cy="84697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rot="-5400000" flipH="1">
            <a:off x="7915835" y="-667214"/>
            <a:ext cx="1177625" cy="159534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3"/>
          <p:cNvGrpSpPr/>
          <p:nvPr/>
        </p:nvGrpSpPr>
        <p:grpSpPr>
          <a:xfrm rot="10800000">
            <a:off x="8551216" y="719282"/>
            <a:ext cx="949251" cy="762685"/>
            <a:chOff x="4649450" y="3527425"/>
            <a:chExt cx="1224050" cy="983475"/>
          </a:xfrm>
        </p:grpSpPr>
        <p:sp>
          <p:nvSpPr>
            <p:cNvPr id="372" name="Google Shape;372;p13"/>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5" name="Google Shape;375;p13"/>
          <p:cNvSpPr/>
          <p:nvPr/>
        </p:nvSpPr>
        <p:spPr>
          <a:xfrm rot="10800000">
            <a:off x="8467075" y="-103823"/>
            <a:ext cx="871249" cy="118012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13"/>
          <p:cNvGrpSpPr/>
          <p:nvPr/>
        </p:nvGrpSpPr>
        <p:grpSpPr>
          <a:xfrm>
            <a:off x="-187588" y="4234100"/>
            <a:ext cx="817665" cy="656961"/>
            <a:chOff x="4649450" y="3527425"/>
            <a:chExt cx="1224050" cy="983475"/>
          </a:xfrm>
        </p:grpSpPr>
        <p:sp>
          <p:nvSpPr>
            <p:cNvPr id="377" name="Google Shape;377;p13"/>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13"/>
          <p:cNvSpPr txBox="1">
            <a:spLocks noGrp="1"/>
          </p:cNvSpPr>
          <p:nvPr>
            <p:ph type="title"/>
          </p:nvPr>
        </p:nvSpPr>
        <p:spPr>
          <a:xfrm>
            <a:off x="778500" y="452825"/>
            <a:ext cx="5528700"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381" name="Google Shape;381;p13"/>
          <p:cNvSpPr txBox="1">
            <a:spLocks noGrp="1"/>
          </p:cNvSpPr>
          <p:nvPr>
            <p:ph type="title" idx="9" hasCustomPrompt="1"/>
          </p:nvPr>
        </p:nvSpPr>
        <p:spPr>
          <a:xfrm>
            <a:off x="1340795" y="2118688"/>
            <a:ext cx="555600" cy="49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300"/>
              <a:buNone/>
              <a:defRPr sz="4100"/>
            </a:lvl1pPr>
            <a:lvl2pPr lvl="1" algn="ctr" rtl="0">
              <a:spcBef>
                <a:spcPts val="0"/>
              </a:spcBef>
              <a:spcAft>
                <a:spcPts val="0"/>
              </a:spcAft>
              <a:buSzPts val="6300"/>
              <a:buNone/>
              <a:defRPr sz="6300"/>
            </a:lvl2pPr>
            <a:lvl3pPr lvl="2" algn="ctr" rtl="0">
              <a:spcBef>
                <a:spcPts val="0"/>
              </a:spcBef>
              <a:spcAft>
                <a:spcPts val="0"/>
              </a:spcAft>
              <a:buSzPts val="6300"/>
              <a:buNone/>
              <a:defRPr sz="6300"/>
            </a:lvl3pPr>
            <a:lvl4pPr lvl="3" algn="ctr" rtl="0">
              <a:spcBef>
                <a:spcPts val="0"/>
              </a:spcBef>
              <a:spcAft>
                <a:spcPts val="0"/>
              </a:spcAft>
              <a:buSzPts val="6300"/>
              <a:buNone/>
              <a:defRPr sz="6300"/>
            </a:lvl4pPr>
            <a:lvl5pPr lvl="4" algn="ctr" rtl="0">
              <a:spcBef>
                <a:spcPts val="0"/>
              </a:spcBef>
              <a:spcAft>
                <a:spcPts val="0"/>
              </a:spcAft>
              <a:buSzPts val="6300"/>
              <a:buNone/>
              <a:defRPr sz="6300"/>
            </a:lvl5pPr>
            <a:lvl6pPr lvl="5" algn="ctr" rtl="0">
              <a:spcBef>
                <a:spcPts val="0"/>
              </a:spcBef>
              <a:spcAft>
                <a:spcPts val="0"/>
              </a:spcAft>
              <a:buSzPts val="6300"/>
              <a:buNone/>
              <a:defRPr sz="6300"/>
            </a:lvl6pPr>
            <a:lvl7pPr lvl="6" algn="ctr" rtl="0">
              <a:spcBef>
                <a:spcPts val="0"/>
              </a:spcBef>
              <a:spcAft>
                <a:spcPts val="0"/>
              </a:spcAft>
              <a:buSzPts val="6300"/>
              <a:buNone/>
              <a:defRPr sz="6300"/>
            </a:lvl7pPr>
            <a:lvl8pPr lvl="7" algn="ctr" rtl="0">
              <a:spcBef>
                <a:spcPts val="0"/>
              </a:spcBef>
              <a:spcAft>
                <a:spcPts val="0"/>
              </a:spcAft>
              <a:buSzPts val="6300"/>
              <a:buNone/>
              <a:defRPr sz="6300"/>
            </a:lvl8pPr>
            <a:lvl9pPr lvl="8" algn="ctr" rtl="0">
              <a:spcBef>
                <a:spcPts val="0"/>
              </a:spcBef>
              <a:spcAft>
                <a:spcPts val="0"/>
              </a:spcAft>
              <a:buSzPts val="6300"/>
              <a:buNone/>
              <a:defRPr sz="6300"/>
            </a:lvl9pPr>
          </a:lstStyle>
          <a:p>
            <a:r>
              <a:t>xx%</a:t>
            </a:r>
          </a:p>
        </p:txBody>
      </p:sp>
      <p:sp>
        <p:nvSpPr>
          <p:cNvPr id="382" name="Google Shape;382;p13"/>
          <p:cNvSpPr txBox="1">
            <a:spLocks noGrp="1"/>
          </p:cNvSpPr>
          <p:nvPr>
            <p:ph type="title" idx="13" hasCustomPrompt="1"/>
          </p:nvPr>
        </p:nvSpPr>
        <p:spPr>
          <a:xfrm>
            <a:off x="1340788" y="3711250"/>
            <a:ext cx="555600" cy="49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300"/>
              <a:buNone/>
              <a:defRPr sz="4100"/>
            </a:lvl1pPr>
            <a:lvl2pPr lvl="1" algn="ctr" rtl="0">
              <a:spcBef>
                <a:spcPts val="0"/>
              </a:spcBef>
              <a:spcAft>
                <a:spcPts val="0"/>
              </a:spcAft>
              <a:buSzPts val="6300"/>
              <a:buNone/>
              <a:defRPr sz="6300"/>
            </a:lvl2pPr>
            <a:lvl3pPr lvl="2" algn="ctr" rtl="0">
              <a:spcBef>
                <a:spcPts val="0"/>
              </a:spcBef>
              <a:spcAft>
                <a:spcPts val="0"/>
              </a:spcAft>
              <a:buSzPts val="6300"/>
              <a:buNone/>
              <a:defRPr sz="6300"/>
            </a:lvl3pPr>
            <a:lvl4pPr lvl="3" algn="ctr" rtl="0">
              <a:spcBef>
                <a:spcPts val="0"/>
              </a:spcBef>
              <a:spcAft>
                <a:spcPts val="0"/>
              </a:spcAft>
              <a:buSzPts val="6300"/>
              <a:buNone/>
              <a:defRPr sz="6300"/>
            </a:lvl4pPr>
            <a:lvl5pPr lvl="4" algn="ctr" rtl="0">
              <a:spcBef>
                <a:spcPts val="0"/>
              </a:spcBef>
              <a:spcAft>
                <a:spcPts val="0"/>
              </a:spcAft>
              <a:buSzPts val="6300"/>
              <a:buNone/>
              <a:defRPr sz="6300"/>
            </a:lvl5pPr>
            <a:lvl6pPr lvl="5" algn="ctr" rtl="0">
              <a:spcBef>
                <a:spcPts val="0"/>
              </a:spcBef>
              <a:spcAft>
                <a:spcPts val="0"/>
              </a:spcAft>
              <a:buSzPts val="6300"/>
              <a:buNone/>
              <a:defRPr sz="6300"/>
            </a:lvl6pPr>
            <a:lvl7pPr lvl="6" algn="ctr" rtl="0">
              <a:spcBef>
                <a:spcPts val="0"/>
              </a:spcBef>
              <a:spcAft>
                <a:spcPts val="0"/>
              </a:spcAft>
              <a:buSzPts val="6300"/>
              <a:buNone/>
              <a:defRPr sz="6300"/>
            </a:lvl7pPr>
            <a:lvl8pPr lvl="7" algn="ctr" rtl="0">
              <a:spcBef>
                <a:spcPts val="0"/>
              </a:spcBef>
              <a:spcAft>
                <a:spcPts val="0"/>
              </a:spcAft>
              <a:buSzPts val="6300"/>
              <a:buNone/>
              <a:defRPr sz="6300"/>
            </a:lvl8pPr>
            <a:lvl9pPr lvl="8" algn="ctr" rtl="0">
              <a:spcBef>
                <a:spcPts val="0"/>
              </a:spcBef>
              <a:spcAft>
                <a:spcPts val="0"/>
              </a:spcAft>
              <a:buSzPts val="6300"/>
              <a:buNone/>
              <a:defRPr sz="6300"/>
            </a:lvl9pPr>
          </a:lstStyle>
          <a:p>
            <a:r>
              <a:t>xx%</a:t>
            </a:r>
          </a:p>
        </p:txBody>
      </p:sp>
      <p:sp>
        <p:nvSpPr>
          <p:cNvPr id="383" name="Google Shape;383;p13"/>
          <p:cNvSpPr txBox="1">
            <a:spLocks noGrp="1"/>
          </p:cNvSpPr>
          <p:nvPr>
            <p:ph type="title" idx="14" hasCustomPrompt="1"/>
          </p:nvPr>
        </p:nvSpPr>
        <p:spPr>
          <a:xfrm>
            <a:off x="5188225" y="2118700"/>
            <a:ext cx="610800" cy="490800"/>
          </a:xfrm>
          <a:prstGeom prst="rect">
            <a:avLst/>
          </a:prstGeom>
        </p:spPr>
        <p:txBody>
          <a:bodyPr spcFirstLastPara="1" wrap="square" lIns="91425" tIns="91425" rIns="91425" bIns="91425" anchor="ctr" anchorCtr="0">
            <a:noAutofit/>
          </a:bodyPr>
          <a:lstStyle>
            <a:lvl1pPr lvl="0" rtl="0">
              <a:spcBef>
                <a:spcPts val="0"/>
              </a:spcBef>
              <a:spcAft>
                <a:spcPts val="0"/>
              </a:spcAft>
              <a:buSzPts val="6300"/>
              <a:buNone/>
              <a:defRPr sz="4100"/>
            </a:lvl1pPr>
            <a:lvl2pPr lvl="1" algn="ctr" rtl="0">
              <a:spcBef>
                <a:spcPts val="0"/>
              </a:spcBef>
              <a:spcAft>
                <a:spcPts val="0"/>
              </a:spcAft>
              <a:buSzPts val="6300"/>
              <a:buNone/>
              <a:defRPr sz="6300"/>
            </a:lvl2pPr>
            <a:lvl3pPr lvl="2" algn="ctr" rtl="0">
              <a:spcBef>
                <a:spcPts val="0"/>
              </a:spcBef>
              <a:spcAft>
                <a:spcPts val="0"/>
              </a:spcAft>
              <a:buSzPts val="6300"/>
              <a:buNone/>
              <a:defRPr sz="6300"/>
            </a:lvl3pPr>
            <a:lvl4pPr lvl="3" algn="ctr" rtl="0">
              <a:spcBef>
                <a:spcPts val="0"/>
              </a:spcBef>
              <a:spcAft>
                <a:spcPts val="0"/>
              </a:spcAft>
              <a:buSzPts val="6300"/>
              <a:buNone/>
              <a:defRPr sz="6300"/>
            </a:lvl4pPr>
            <a:lvl5pPr lvl="4" algn="ctr" rtl="0">
              <a:spcBef>
                <a:spcPts val="0"/>
              </a:spcBef>
              <a:spcAft>
                <a:spcPts val="0"/>
              </a:spcAft>
              <a:buSzPts val="6300"/>
              <a:buNone/>
              <a:defRPr sz="6300"/>
            </a:lvl5pPr>
            <a:lvl6pPr lvl="5" algn="ctr" rtl="0">
              <a:spcBef>
                <a:spcPts val="0"/>
              </a:spcBef>
              <a:spcAft>
                <a:spcPts val="0"/>
              </a:spcAft>
              <a:buSzPts val="6300"/>
              <a:buNone/>
              <a:defRPr sz="6300"/>
            </a:lvl6pPr>
            <a:lvl7pPr lvl="6" algn="ctr" rtl="0">
              <a:spcBef>
                <a:spcPts val="0"/>
              </a:spcBef>
              <a:spcAft>
                <a:spcPts val="0"/>
              </a:spcAft>
              <a:buSzPts val="6300"/>
              <a:buNone/>
              <a:defRPr sz="6300"/>
            </a:lvl7pPr>
            <a:lvl8pPr lvl="7" algn="ctr" rtl="0">
              <a:spcBef>
                <a:spcPts val="0"/>
              </a:spcBef>
              <a:spcAft>
                <a:spcPts val="0"/>
              </a:spcAft>
              <a:buSzPts val="6300"/>
              <a:buNone/>
              <a:defRPr sz="6300"/>
            </a:lvl8pPr>
            <a:lvl9pPr lvl="8" algn="ctr" rtl="0">
              <a:spcBef>
                <a:spcPts val="0"/>
              </a:spcBef>
              <a:spcAft>
                <a:spcPts val="0"/>
              </a:spcAft>
              <a:buSzPts val="6300"/>
              <a:buNone/>
              <a:defRPr sz="6300"/>
            </a:lvl9pPr>
          </a:lstStyle>
          <a:p>
            <a:r>
              <a:t>xx%</a:t>
            </a:r>
          </a:p>
        </p:txBody>
      </p:sp>
      <p:sp>
        <p:nvSpPr>
          <p:cNvPr id="384" name="Google Shape;384;p13"/>
          <p:cNvSpPr txBox="1">
            <a:spLocks noGrp="1"/>
          </p:cNvSpPr>
          <p:nvPr>
            <p:ph type="title" idx="15" hasCustomPrompt="1"/>
          </p:nvPr>
        </p:nvSpPr>
        <p:spPr>
          <a:xfrm>
            <a:off x="5188225" y="3711250"/>
            <a:ext cx="610800" cy="49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300"/>
              <a:buNone/>
              <a:defRPr sz="4100"/>
            </a:lvl1pPr>
            <a:lvl2pPr lvl="1" algn="ctr" rtl="0">
              <a:spcBef>
                <a:spcPts val="0"/>
              </a:spcBef>
              <a:spcAft>
                <a:spcPts val="0"/>
              </a:spcAft>
              <a:buSzPts val="6300"/>
              <a:buNone/>
              <a:defRPr sz="6300"/>
            </a:lvl2pPr>
            <a:lvl3pPr lvl="2" algn="ctr" rtl="0">
              <a:spcBef>
                <a:spcPts val="0"/>
              </a:spcBef>
              <a:spcAft>
                <a:spcPts val="0"/>
              </a:spcAft>
              <a:buSzPts val="6300"/>
              <a:buNone/>
              <a:defRPr sz="6300"/>
            </a:lvl3pPr>
            <a:lvl4pPr lvl="3" algn="ctr" rtl="0">
              <a:spcBef>
                <a:spcPts val="0"/>
              </a:spcBef>
              <a:spcAft>
                <a:spcPts val="0"/>
              </a:spcAft>
              <a:buSzPts val="6300"/>
              <a:buNone/>
              <a:defRPr sz="6300"/>
            </a:lvl4pPr>
            <a:lvl5pPr lvl="4" algn="ctr" rtl="0">
              <a:spcBef>
                <a:spcPts val="0"/>
              </a:spcBef>
              <a:spcAft>
                <a:spcPts val="0"/>
              </a:spcAft>
              <a:buSzPts val="6300"/>
              <a:buNone/>
              <a:defRPr sz="6300"/>
            </a:lvl5pPr>
            <a:lvl6pPr lvl="5" algn="ctr" rtl="0">
              <a:spcBef>
                <a:spcPts val="0"/>
              </a:spcBef>
              <a:spcAft>
                <a:spcPts val="0"/>
              </a:spcAft>
              <a:buSzPts val="6300"/>
              <a:buNone/>
              <a:defRPr sz="6300"/>
            </a:lvl6pPr>
            <a:lvl7pPr lvl="6" algn="ctr" rtl="0">
              <a:spcBef>
                <a:spcPts val="0"/>
              </a:spcBef>
              <a:spcAft>
                <a:spcPts val="0"/>
              </a:spcAft>
              <a:buSzPts val="6300"/>
              <a:buNone/>
              <a:defRPr sz="6300"/>
            </a:lvl7pPr>
            <a:lvl8pPr lvl="7" algn="ctr" rtl="0">
              <a:spcBef>
                <a:spcPts val="0"/>
              </a:spcBef>
              <a:spcAft>
                <a:spcPts val="0"/>
              </a:spcAft>
              <a:buSzPts val="6300"/>
              <a:buNone/>
              <a:defRPr sz="6300"/>
            </a:lvl8pPr>
            <a:lvl9pPr lvl="8" algn="ctr" rtl="0">
              <a:spcBef>
                <a:spcPts val="0"/>
              </a:spcBef>
              <a:spcAft>
                <a:spcPts val="0"/>
              </a:spcAft>
              <a:buSzPts val="6300"/>
              <a:buNone/>
              <a:defRPr sz="63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 Section header ">
  <p:cSld name="CUSTOM_24">
    <p:spTree>
      <p:nvGrpSpPr>
        <p:cNvPr id="1" name="Shape 385"/>
        <p:cNvGrpSpPr/>
        <p:nvPr/>
      </p:nvGrpSpPr>
      <p:grpSpPr>
        <a:xfrm>
          <a:off x="0" y="0"/>
          <a:ext cx="0" cy="0"/>
          <a:chOff x="0" y="0"/>
          <a:chExt cx="0" cy="0"/>
        </a:xfrm>
      </p:grpSpPr>
      <p:sp>
        <p:nvSpPr>
          <p:cNvPr id="386" name="Google Shape;386;p14"/>
          <p:cNvSpPr txBox="1">
            <a:spLocks noGrp="1"/>
          </p:cNvSpPr>
          <p:nvPr>
            <p:ph type="subTitle" idx="1"/>
          </p:nvPr>
        </p:nvSpPr>
        <p:spPr>
          <a:xfrm>
            <a:off x="4965475" y="2534838"/>
            <a:ext cx="3013800" cy="783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300" b="1"/>
            </a:lvl1pPr>
            <a:lvl2pPr lvl="1" algn="ctr" rtl="0">
              <a:spcBef>
                <a:spcPts val="0"/>
              </a:spcBef>
              <a:spcAft>
                <a:spcPts val="0"/>
              </a:spcAft>
              <a:buNone/>
              <a:defRPr sz="2300" b="1"/>
            </a:lvl2pPr>
            <a:lvl3pPr lvl="2" algn="ctr" rtl="0">
              <a:spcBef>
                <a:spcPts val="0"/>
              </a:spcBef>
              <a:spcAft>
                <a:spcPts val="0"/>
              </a:spcAft>
              <a:buNone/>
              <a:defRPr sz="2300" b="1"/>
            </a:lvl3pPr>
            <a:lvl4pPr lvl="3" algn="ctr" rtl="0">
              <a:spcBef>
                <a:spcPts val="0"/>
              </a:spcBef>
              <a:spcAft>
                <a:spcPts val="0"/>
              </a:spcAft>
              <a:buNone/>
              <a:defRPr sz="2300" b="1"/>
            </a:lvl4pPr>
            <a:lvl5pPr lvl="4" algn="ctr" rtl="0">
              <a:spcBef>
                <a:spcPts val="0"/>
              </a:spcBef>
              <a:spcAft>
                <a:spcPts val="0"/>
              </a:spcAft>
              <a:buNone/>
              <a:defRPr sz="2300" b="1"/>
            </a:lvl5pPr>
            <a:lvl6pPr lvl="5" algn="ctr" rtl="0">
              <a:spcBef>
                <a:spcPts val="0"/>
              </a:spcBef>
              <a:spcAft>
                <a:spcPts val="0"/>
              </a:spcAft>
              <a:buNone/>
              <a:defRPr sz="2300" b="1"/>
            </a:lvl6pPr>
            <a:lvl7pPr lvl="6" algn="ctr" rtl="0">
              <a:spcBef>
                <a:spcPts val="0"/>
              </a:spcBef>
              <a:spcAft>
                <a:spcPts val="0"/>
              </a:spcAft>
              <a:buNone/>
              <a:defRPr sz="2300" b="1"/>
            </a:lvl7pPr>
            <a:lvl8pPr lvl="7" algn="ctr" rtl="0">
              <a:spcBef>
                <a:spcPts val="0"/>
              </a:spcBef>
              <a:spcAft>
                <a:spcPts val="0"/>
              </a:spcAft>
              <a:buNone/>
              <a:defRPr sz="2300" b="1"/>
            </a:lvl8pPr>
            <a:lvl9pPr lvl="8" algn="ctr" rtl="0">
              <a:spcBef>
                <a:spcPts val="0"/>
              </a:spcBef>
              <a:spcAft>
                <a:spcPts val="0"/>
              </a:spcAft>
              <a:buNone/>
              <a:defRPr sz="2300" b="1"/>
            </a:lvl9pPr>
          </a:lstStyle>
          <a:p>
            <a:endParaRPr/>
          </a:p>
        </p:txBody>
      </p:sp>
      <p:sp>
        <p:nvSpPr>
          <p:cNvPr id="387" name="Google Shape;387;p14"/>
          <p:cNvSpPr txBox="1">
            <a:spLocks noGrp="1"/>
          </p:cNvSpPr>
          <p:nvPr>
            <p:ph type="subTitle" idx="2"/>
          </p:nvPr>
        </p:nvSpPr>
        <p:spPr>
          <a:xfrm>
            <a:off x="4716025" y="3309688"/>
            <a:ext cx="3512700" cy="591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atin typeface="Comfortaa"/>
                <a:ea typeface="Comfortaa"/>
                <a:cs typeface="Comfortaa"/>
                <a:sym typeface="Comfortaa"/>
              </a:defRPr>
            </a:lvl1pPr>
            <a:lvl2pPr lvl="1" algn="ctr" rtl="0">
              <a:spcBef>
                <a:spcPts val="0"/>
              </a:spcBef>
              <a:spcAft>
                <a:spcPts val="0"/>
              </a:spcAft>
              <a:buNone/>
              <a:defRPr>
                <a:solidFill>
                  <a:schemeClr val="dk2"/>
                </a:solidFill>
                <a:latin typeface="Comfortaa"/>
                <a:ea typeface="Comfortaa"/>
                <a:cs typeface="Comfortaa"/>
                <a:sym typeface="Comfortaa"/>
              </a:defRPr>
            </a:lvl2pPr>
            <a:lvl3pPr lvl="2" algn="ctr" rtl="0">
              <a:spcBef>
                <a:spcPts val="0"/>
              </a:spcBef>
              <a:spcAft>
                <a:spcPts val="0"/>
              </a:spcAft>
              <a:buNone/>
              <a:defRPr>
                <a:solidFill>
                  <a:schemeClr val="dk2"/>
                </a:solidFill>
                <a:latin typeface="Comfortaa"/>
                <a:ea typeface="Comfortaa"/>
                <a:cs typeface="Comfortaa"/>
                <a:sym typeface="Comfortaa"/>
              </a:defRPr>
            </a:lvl3pPr>
            <a:lvl4pPr lvl="3" algn="ctr" rtl="0">
              <a:spcBef>
                <a:spcPts val="0"/>
              </a:spcBef>
              <a:spcAft>
                <a:spcPts val="0"/>
              </a:spcAft>
              <a:buNone/>
              <a:defRPr>
                <a:solidFill>
                  <a:schemeClr val="dk2"/>
                </a:solidFill>
                <a:latin typeface="Comfortaa"/>
                <a:ea typeface="Comfortaa"/>
                <a:cs typeface="Comfortaa"/>
                <a:sym typeface="Comfortaa"/>
              </a:defRPr>
            </a:lvl4pPr>
            <a:lvl5pPr lvl="4" algn="ctr" rtl="0">
              <a:spcBef>
                <a:spcPts val="0"/>
              </a:spcBef>
              <a:spcAft>
                <a:spcPts val="0"/>
              </a:spcAft>
              <a:buNone/>
              <a:defRPr>
                <a:solidFill>
                  <a:schemeClr val="dk2"/>
                </a:solidFill>
                <a:latin typeface="Comfortaa"/>
                <a:ea typeface="Comfortaa"/>
                <a:cs typeface="Comfortaa"/>
                <a:sym typeface="Comfortaa"/>
              </a:defRPr>
            </a:lvl5pPr>
            <a:lvl6pPr lvl="5" algn="ctr" rtl="0">
              <a:spcBef>
                <a:spcPts val="0"/>
              </a:spcBef>
              <a:spcAft>
                <a:spcPts val="0"/>
              </a:spcAft>
              <a:buNone/>
              <a:defRPr>
                <a:solidFill>
                  <a:schemeClr val="dk2"/>
                </a:solidFill>
                <a:latin typeface="Comfortaa"/>
                <a:ea typeface="Comfortaa"/>
                <a:cs typeface="Comfortaa"/>
                <a:sym typeface="Comfortaa"/>
              </a:defRPr>
            </a:lvl6pPr>
            <a:lvl7pPr lvl="6" algn="ctr" rtl="0">
              <a:spcBef>
                <a:spcPts val="0"/>
              </a:spcBef>
              <a:spcAft>
                <a:spcPts val="0"/>
              </a:spcAft>
              <a:buNone/>
              <a:defRPr>
                <a:solidFill>
                  <a:schemeClr val="dk2"/>
                </a:solidFill>
                <a:latin typeface="Comfortaa"/>
                <a:ea typeface="Comfortaa"/>
                <a:cs typeface="Comfortaa"/>
                <a:sym typeface="Comfortaa"/>
              </a:defRPr>
            </a:lvl7pPr>
            <a:lvl8pPr lvl="7" algn="ctr" rtl="0">
              <a:spcBef>
                <a:spcPts val="0"/>
              </a:spcBef>
              <a:spcAft>
                <a:spcPts val="0"/>
              </a:spcAft>
              <a:buNone/>
              <a:defRPr>
                <a:solidFill>
                  <a:schemeClr val="dk2"/>
                </a:solidFill>
                <a:latin typeface="Comfortaa"/>
                <a:ea typeface="Comfortaa"/>
                <a:cs typeface="Comfortaa"/>
                <a:sym typeface="Comfortaa"/>
              </a:defRPr>
            </a:lvl8pPr>
            <a:lvl9pPr lvl="8" algn="ctr" rtl="0">
              <a:spcBef>
                <a:spcPts val="0"/>
              </a:spcBef>
              <a:spcAft>
                <a:spcPts val="0"/>
              </a:spcAft>
              <a:buNone/>
              <a:defRPr>
                <a:solidFill>
                  <a:schemeClr val="dk2"/>
                </a:solidFill>
                <a:latin typeface="Comfortaa"/>
                <a:ea typeface="Comfortaa"/>
                <a:cs typeface="Comfortaa"/>
                <a:sym typeface="Comfortaa"/>
              </a:defRPr>
            </a:lvl9pPr>
          </a:lstStyle>
          <a:p>
            <a:endParaRPr/>
          </a:p>
        </p:txBody>
      </p:sp>
      <p:sp>
        <p:nvSpPr>
          <p:cNvPr id="388" name="Google Shape;388;p14"/>
          <p:cNvSpPr txBox="1">
            <a:spLocks noGrp="1"/>
          </p:cNvSpPr>
          <p:nvPr>
            <p:ph type="title" hasCustomPrompt="1"/>
          </p:nvPr>
        </p:nvSpPr>
        <p:spPr>
          <a:xfrm>
            <a:off x="5803375" y="1391475"/>
            <a:ext cx="1338000" cy="121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400"/>
              <a:buNone/>
              <a:defRPr sz="12400"/>
            </a:lvl1pPr>
            <a:lvl2pPr lvl="1" rtl="0">
              <a:spcBef>
                <a:spcPts val="0"/>
              </a:spcBef>
              <a:spcAft>
                <a:spcPts val="0"/>
              </a:spcAft>
              <a:buClr>
                <a:schemeClr val="accent4"/>
              </a:buClr>
              <a:buSzPts val="12400"/>
              <a:buNone/>
              <a:defRPr sz="12400">
                <a:solidFill>
                  <a:schemeClr val="accent4"/>
                </a:solidFill>
              </a:defRPr>
            </a:lvl2pPr>
            <a:lvl3pPr lvl="2" rtl="0">
              <a:spcBef>
                <a:spcPts val="0"/>
              </a:spcBef>
              <a:spcAft>
                <a:spcPts val="0"/>
              </a:spcAft>
              <a:buClr>
                <a:schemeClr val="accent4"/>
              </a:buClr>
              <a:buSzPts val="12400"/>
              <a:buNone/>
              <a:defRPr sz="12400">
                <a:solidFill>
                  <a:schemeClr val="accent4"/>
                </a:solidFill>
              </a:defRPr>
            </a:lvl3pPr>
            <a:lvl4pPr lvl="3" rtl="0">
              <a:spcBef>
                <a:spcPts val="0"/>
              </a:spcBef>
              <a:spcAft>
                <a:spcPts val="0"/>
              </a:spcAft>
              <a:buClr>
                <a:schemeClr val="accent4"/>
              </a:buClr>
              <a:buSzPts val="12400"/>
              <a:buNone/>
              <a:defRPr sz="12400">
                <a:solidFill>
                  <a:schemeClr val="accent4"/>
                </a:solidFill>
              </a:defRPr>
            </a:lvl4pPr>
            <a:lvl5pPr lvl="4" rtl="0">
              <a:spcBef>
                <a:spcPts val="0"/>
              </a:spcBef>
              <a:spcAft>
                <a:spcPts val="0"/>
              </a:spcAft>
              <a:buClr>
                <a:schemeClr val="accent4"/>
              </a:buClr>
              <a:buSzPts val="12400"/>
              <a:buNone/>
              <a:defRPr sz="12400">
                <a:solidFill>
                  <a:schemeClr val="accent4"/>
                </a:solidFill>
              </a:defRPr>
            </a:lvl5pPr>
            <a:lvl6pPr lvl="5" rtl="0">
              <a:spcBef>
                <a:spcPts val="0"/>
              </a:spcBef>
              <a:spcAft>
                <a:spcPts val="0"/>
              </a:spcAft>
              <a:buClr>
                <a:schemeClr val="accent4"/>
              </a:buClr>
              <a:buSzPts val="12400"/>
              <a:buNone/>
              <a:defRPr sz="12400">
                <a:solidFill>
                  <a:schemeClr val="accent4"/>
                </a:solidFill>
              </a:defRPr>
            </a:lvl6pPr>
            <a:lvl7pPr lvl="6" rtl="0">
              <a:spcBef>
                <a:spcPts val="0"/>
              </a:spcBef>
              <a:spcAft>
                <a:spcPts val="0"/>
              </a:spcAft>
              <a:buClr>
                <a:schemeClr val="accent4"/>
              </a:buClr>
              <a:buSzPts val="12400"/>
              <a:buNone/>
              <a:defRPr sz="12400">
                <a:solidFill>
                  <a:schemeClr val="accent4"/>
                </a:solidFill>
              </a:defRPr>
            </a:lvl7pPr>
            <a:lvl8pPr lvl="7" rtl="0">
              <a:spcBef>
                <a:spcPts val="0"/>
              </a:spcBef>
              <a:spcAft>
                <a:spcPts val="0"/>
              </a:spcAft>
              <a:buClr>
                <a:schemeClr val="accent4"/>
              </a:buClr>
              <a:buSzPts val="12400"/>
              <a:buNone/>
              <a:defRPr sz="12400">
                <a:solidFill>
                  <a:schemeClr val="accent4"/>
                </a:solidFill>
              </a:defRPr>
            </a:lvl8pPr>
            <a:lvl9pPr lvl="8" rtl="0">
              <a:spcBef>
                <a:spcPts val="0"/>
              </a:spcBef>
              <a:spcAft>
                <a:spcPts val="0"/>
              </a:spcAft>
              <a:buClr>
                <a:schemeClr val="accent4"/>
              </a:buClr>
              <a:buSzPts val="12400"/>
              <a:buNone/>
              <a:defRPr sz="12400">
                <a:solidFill>
                  <a:schemeClr val="accent4"/>
                </a:solidFill>
              </a:defRPr>
            </a:lvl9pPr>
          </a:lstStyle>
          <a:p>
            <a:r>
              <a:t>xx%</a:t>
            </a:r>
          </a:p>
        </p:txBody>
      </p:sp>
      <p:sp>
        <p:nvSpPr>
          <p:cNvPr id="389" name="Google Shape;389;p14"/>
          <p:cNvSpPr/>
          <p:nvPr/>
        </p:nvSpPr>
        <p:spPr>
          <a:xfrm flipH="1">
            <a:off x="8227093" y="3480547"/>
            <a:ext cx="1327430" cy="179807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rot="-5400000">
            <a:off x="8006258" y="4377911"/>
            <a:ext cx="874074" cy="118414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rot="10800000" flipH="1">
            <a:off x="-198300" y="-153778"/>
            <a:ext cx="1036964" cy="140470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14"/>
          <p:cNvGrpSpPr/>
          <p:nvPr/>
        </p:nvGrpSpPr>
        <p:grpSpPr>
          <a:xfrm rot="5400000">
            <a:off x="764528" y="-193301"/>
            <a:ext cx="754382" cy="606116"/>
            <a:chOff x="4649450" y="3527425"/>
            <a:chExt cx="1224050" cy="983475"/>
          </a:xfrm>
        </p:grpSpPr>
        <p:sp>
          <p:nvSpPr>
            <p:cNvPr id="393" name="Google Shape;393;p14"/>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396;p14"/>
          <p:cNvSpPr/>
          <p:nvPr/>
        </p:nvSpPr>
        <p:spPr>
          <a:xfrm rot="5400000">
            <a:off x="249861" y="-321600"/>
            <a:ext cx="767166" cy="103922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rot="5400000">
            <a:off x="1459731" y="-557813"/>
            <a:ext cx="1115918" cy="151165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14"/>
          <p:cNvGrpSpPr/>
          <p:nvPr/>
        </p:nvGrpSpPr>
        <p:grpSpPr>
          <a:xfrm flipH="1">
            <a:off x="7246780" y="4704871"/>
            <a:ext cx="874094" cy="702299"/>
            <a:chOff x="4649450" y="3527425"/>
            <a:chExt cx="1224050" cy="983475"/>
          </a:xfrm>
        </p:grpSpPr>
        <p:sp>
          <p:nvSpPr>
            <p:cNvPr id="399" name="Google Shape;399;p14"/>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words">
  <p:cSld name="MAIN_POINT_1">
    <p:spTree>
      <p:nvGrpSpPr>
        <p:cNvPr id="1" name="Shape 402"/>
        <p:cNvGrpSpPr/>
        <p:nvPr/>
      </p:nvGrpSpPr>
      <p:grpSpPr>
        <a:xfrm>
          <a:off x="0" y="0"/>
          <a:ext cx="0" cy="0"/>
          <a:chOff x="0" y="0"/>
          <a:chExt cx="0" cy="0"/>
        </a:xfrm>
      </p:grpSpPr>
      <p:sp>
        <p:nvSpPr>
          <p:cNvPr id="403" name="Google Shape;403;p15"/>
          <p:cNvSpPr txBox="1">
            <a:spLocks noGrp="1"/>
          </p:cNvSpPr>
          <p:nvPr>
            <p:ph type="title"/>
          </p:nvPr>
        </p:nvSpPr>
        <p:spPr>
          <a:xfrm>
            <a:off x="1143000" y="1228350"/>
            <a:ext cx="6858000" cy="283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6000"/>
              <a:buNone/>
              <a:defRPr sz="9600"/>
            </a:lvl1pPr>
            <a:lvl2pPr lvl="1" algn="ctr" rtl="0">
              <a:spcBef>
                <a:spcPts val="0"/>
              </a:spcBef>
              <a:spcAft>
                <a:spcPts val="0"/>
              </a:spcAft>
              <a:buSzPts val="3000"/>
              <a:buNone/>
              <a:defRPr>
                <a:latin typeface="Roboto"/>
                <a:ea typeface="Roboto"/>
                <a:cs typeface="Roboto"/>
                <a:sym typeface="Roboto"/>
              </a:defRPr>
            </a:lvl2pPr>
            <a:lvl3pPr lvl="2" algn="ctr" rtl="0">
              <a:spcBef>
                <a:spcPts val="0"/>
              </a:spcBef>
              <a:spcAft>
                <a:spcPts val="0"/>
              </a:spcAft>
              <a:buSzPts val="3000"/>
              <a:buNone/>
              <a:defRPr>
                <a:latin typeface="Roboto"/>
                <a:ea typeface="Roboto"/>
                <a:cs typeface="Roboto"/>
                <a:sym typeface="Roboto"/>
              </a:defRPr>
            </a:lvl3pPr>
            <a:lvl4pPr lvl="3" algn="ctr" rtl="0">
              <a:spcBef>
                <a:spcPts val="0"/>
              </a:spcBef>
              <a:spcAft>
                <a:spcPts val="0"/>
              </a:spcAft>
              <a:buSzPts val="3000"/>
              <a:buNone/>
              <a:defRPr>
                <a:latin typeface="Roboto"/>
                <a:ea typeface="Roboto"/>
                <a:cs typeface="Roboto"/>
                <a:sym typeface="Roboto"/>
              </a:defRPr>
            </a:lvl4pPr>
            <a:lvl5pPr lvl="4" algn="ctr" rtl="0">
              <a:spcBef>
                <a:spcPts val="0"/>
              </a:spcBef>
              <a:spcAft>
                <a:spcPts val="0"/>
              </a:spcAft>
              <a:buSzPts val="3000"/>
              <a:buNone/>
              <a:defRPr>
                <a:latin typeface="Roboto"/>
                <a:ea typeface="Roboto"/>
                <a:cs typeface="Roboto"/>
                <a:sym typeface="Roboto"/>
              </a:defRPr>
            </a:lvl5pPr>
            <a:lvl6pPr lvl="5" algn="ctr" rtl="0">
              <a:spcBef>
                <a:spcPts val="0"/>
              </a:spcBef>
              <a:spcAft>
                <a:spcPts val="0"/>
              </a:spcAft>
              <a:buSzPts val="3000"/>
              <a:buNone/>
              <a:defRPr>
                <a:latin typeface="Roboto"/>
                <a:ea typeface="Roboto"/>
                <a:cs typeface="Roboto"/>
                <a:sym typeface="Roboto"/>
              </a:defRPr>
            </a:lvl6pPr>
            <a:lvl7pPr lvl="6" algn="ctr" rtl="0">
              <a:spcBef>
                <a:spcPts val="0"/>
              </a:spcBef>
              <a:spcAft>
                <a:spcPts val="0"/>
              </a:spcAft>
              <a:buSzPts val="3000"/>
              <a:buNone/>
              <a:defRPr>
                <a:latin typeface="Roboto"/>
                <a:ea typeface="Roboto"/>
                <a:cs typeface="Roboto"/>
                <a:sym typeface="Roboto"/>
              </a:defRPr>
            </a:lvl7pPr>
            <a:lvl8pPr lvl="7" algn="ctr" rtl="0">
              <a:spcBef>
                <a:spcPts val="0"/>
              </a:spcBef>
              <a:spcAft>
                <a:spcPts val="0"/>
              </a:spcAft>
              <a:buSzPts val="3000"/>
              <a:buNone/>
              <a:defRPr>
                <a:latin typeface="Roboto"/>
                <a:ea typeface="Roboto"/>
                <a:cs typeface="Roboto"/>
                <a:sym typeface="Roboto"/>
              </a:defRPr>
            </a:lvl8pPr>
            <a:lvl9pPr lvl="8" algn="ctr" rtl="0">
              <a:spcBef>
                <a:spcPts val="0"/>
              </a:spcBef>
              <a:spcAft>
                <a:spcPts val="0"/>
              </a:spcAft>
              <a:buSzPts val="3000"/>
              <a:buNone/>
              <a:defRPr>
                <a:latin typeface="Roboto"/>
                <a:ea typeface="Roboto"/>
                <a:cs typeface="Roboto"/>
                <a:sym typeface="Roboto"/>
              </a:defRPr>
            </a:lvl9pPr>
          </a:lstStyle>
          <a:p>
            <a:endParaRPr/>
          </a:p>
        </p:txBody>
      </p:sp>
      <p:sp>
        <p:nvSpPr>
          <p:cNvPr id="404" name="Google Shape;404;p15"/>
          <p:cNvSpPr/>
          <p:nvPr/>
        </p:nvSpPr>
        <p:spPr>
          <a:xfrm rot="-5400000">
            <a:off x="6123141" y="3933034"/>
            <a:ext cx="1121717" cy="151951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15"/>
          <p:cNvGrpSpPr/>
          <p:nvPr/>
        </p:nvGrpSpPr>
        <p:grpSpPr>
          <a:xfrm rot="5400000">
            <a:off x="-407222" y="1123394"/>
            <a:ext cx="1091217" cy="899093"/>
            <a:chOff x="4626556" y="3501085"/>
            <a:chExt cx="1193630" cy="983475"/>
          </a:xfrm>
        </p:grpSpPr>
        <p:sp>
          <p:nvSpPr>
            <p:cNvPr id="406" name="Google Shape;406;p15"/>
            <p:cNvSpPr/>
            <p:nvPr/>
          </p:nvSpPr>
          <p:spPr>
            <a:xfrm>
              <a:off x="4626556" y="4118393"/>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4809818" y="3586908"/>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15"/>
          <p:cNvGrpSpPr/>
          <p:nvPr/>
        </p:nvGrpSpPr>
        <p:grpSpPr>
          <a:xfrm rot="-5400000">
            <a:off x="7033878" y="4296163"/>
            <a:ext cx="1299451" cy="1044057"/>
            <a:chOff x="4649450" y="3527425"/>
            <a:chExt cx="1224050" cy="983475"/>
          </a:xfrm>
        </p:grpSpPr>
        <p:sp>
          <p:nvSpPr>
            <p:cNvPr id="410" name="Google Shape;410;p15"/>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15"/>
          <p:cNvSpPr/>
          <p:nvPr/>
        </p:nvSpPr>
        <p:spPr>
          <a:xfrm rot="-5400000">
            <a:off x="7872422" y="3902293"/>
            <a:ext cx="1121717" cy="151951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flipH="1">
            <a:off x="8490272" y="3745667"/>
            <a:ext cx="738618" cy="100065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rot="10800000" flipH="1">
            <a:off x="-258516" y="-299425"/>
            <a:ext cx="1249219" cy="169223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 name="Google Shape;416;p15"/>
          <p:cNvGrpSpPr/>
          <p:nvPr/>
        </p:nvGrpSpPr>
        <p:grpSpPr>
          <a:xfrm rot="5400000">
            <a:off x="1054076" y="-55625"/>
            <a:ext cx="908735" cy="730132"/>
            <a:chOff x="4649450" y="3527425"/>
            <a:chExt cx="1224050" cy="983475"/>
          </a:xfrm>
        </p:grpSpPr>
        <p:sp>
          <p:nvSpPr>
            <p:cNvPr id="417" name="Google Shape;417;p15"/>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5"/>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 name="Google Shape;420;p15"/>
          <p:cNvSpPr/>
          <p:nvPr/>
        </p:nvSpPr>
        <p:spPr>
          <a:xfrm rot="5400000">
            <a:off x="281375" y="-501557"/>
            <a:ext cx="924183" cy="125192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5"/>
          <p:cNvSpPr/>
          <p:nvPr/>
        </p:nvSpPr>
        <p:spPr>
          <a:xfrm rot="5400000">
            <a:off x="1833339" y="-710152"/>
            <a:ext cx="1344232" cy="182103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15"/>
          <p:cNvGrpSpPr/>
          <p:nvPr/>
        </p:nvGrpSpPr>
        <p:grpSpPr>
          <a:xfrm rot="-5400000">
            <a:off x="8464663" y="3128411"/>
            <a:ext cx="1067739" cy="877850"/>
            <a:chOff x="4649450" y="3527425"/>
            <a:chExt cx="1224050" cy="983475"/>
          </a:xfrm>
        </p:grpSpPr>
        <p:sp>
          <p:nvSpPr>
            <p:cNvPr id="423" name="Google Shape;423;p15"/>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5"/>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5"/>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3125" y="600575"/>
            <a:ext cx="6858000" cy="5694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3000"/>
              <a:buFont typeface="Sue Ellen Francisco"/>
              <a:buNone/>
              <a:defRPr sz="3000">
                <a:solidFill>
                  <a:schemeClr val="lt1"/>
                </a:solidFill>
                <a:latin typeface="Sue Ellen Francisco"/>
                <a:ea typeface="Sue Ellen Francisco"/>
                <a:cs typeface="Sue Ellen Francisco"/>
                <a:sym typeface="Sue Ellen Francisco"/>
              </a:defRPr>
            </a:lvl1pPr>
            <a:lvl2pPr lvl="1">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2pPr>
            <a:lvl3pPr lvl="2">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3pPr>
            <a:lvl4pPr lvl="3">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4pPr>
            <a:lvl5pPr lvl="4">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5pPr>
            <a:lvl6pPr lvl="5">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6pPr>
            <a:lvl7pPr lvl="6">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7pPr>
            <a:lvl8pPr lvl="7">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8pPr>
            <a:lvl9pPr lvl="8">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9pPr>
          </a:lstStyle>
          <a:p>
            <a:endParaRPr/>
          </a:p>
        </p:txBody>
      </p:sp>
      <p:sp>
        <p:nvSpPr>
          <p:cNvPr id="7" name="Google Shape;7;p1"/>
          <p:cNvSpPr txBox="1">
            <a:spLocks noGrp="1"/>
          </p:cNvSpPr>
          <p:nvPr>
            <p:ph type="body" idx="1"/>
          </p:nvPr>
        </p:nvSpPr>
        <p:spPr>
          <a:xfrm>
            <a:off x="805250" y="2747175"/>
            <a:ext cx="7332000" cy="1766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70" r:id="rId15"/>
    <p:sldLayoutId id="2147483674" r:id="rId16"/>
    <p:sldLayoutId id="2147483675" r:id="rId17"/>
    <p:sldLayoutId id="2147483676" r:id="rId18"/>
    <p:sldLayoutId id="2147483677" r:id="rId19"/>
    <p:sldLayoutId id="214748367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50.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package" Target="../embeddings/Microsoft_Word_Document2.docx"/><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35"/>
          <p:cNvSpPr/>
          <p:nvPr/>
        </p:nvSpPr>
        <p:spPr>
          <a:xfrm>
            <a:off x="1673850" y="2013857"/>
            <a:ext cx="5796299" cy="1339921"/>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txBox="1">
            <a:spLocks noGrp="1"/>
          </p:cNvSpPr>
          <p:nvPr>
            <p:ph type="ctrTitle"/>
          </p:nvPr>
        </p:nvSpPr>
        <p:spPr>
          <a:xfrm>
            <a:off x="1673850" y="2287278"/>
            <a:ext cx="5796300" cy="106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t>RANCANGAN ACAK KELOMPOK (RAK) SPLIT PLOT</a:t>
            </a:r>
            <a:endParaRPr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grpSp>
        <p:nvGrpSpPr>
          <p:cNvPr id="11" name="Group 10"/>
          <p:cNvGrpSpPr/>
          <p:nvPr/>
        </p:nvGrpSpPr>
        <p:grpSpPr>
          <a:xfrm>
            <a:off x="1259944" y="664590"/>
            <a:ext cx="5402576" cy="765476"/>
            <a:chOff x="1250887" y="511767"/>
            <a:chExt cx="5402576" cy="765476"/>
          </a:xfrm>
        </p:grpSpPr>
        <p:sp>
          <p:nvSpPr>
            <p:cNvPr id="9" name="Rounded Rectangle 8"/>
            <p:cNvSpPr/>
            <p:nvPr/>
          </p:nvSpPr>
          <p:spPr>
            <a:xfrm>
              <a:off x="1299013" y="511767"/>
              <a:ext cx="5318355" cy="765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Rectangle 3"/>
                <p:cNvSpPr/>
                <p:nvPr/>
              </p:nvSpPr>
              <p:spPr>
                <a:xfrm>
                  <a:off x="1250887" y="698682"/>
                  <a:ext cx="5402576" cy="39562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solidFill>
                                  <a:schemeClr val="bg1">
                                    <a:lumMod val="75000"/>
                                  </a:schemeClr>
                                </a:solidFill>
                                <a:latin typeface="Cambria Math" panose="02040503050406030204" pitchFamily="18" charset="0"/>
                              </a:rPr>
                            </m:ctrlPr>
                          </m:sSubPr>
                          <m:e>
                            <m:r>
                              <a:rPr lang="en-US" sz="1800" b="1" i="1">
                                <a:solidFill>
                                  <a:schemeClr val="bg1">
                                    <a:lumMod val="75000"/>
                                  </a:schemeClr>
                                </a:solidFill>
                                <a:latin typeface="Cambria Math" panose="02040503050406030204" pitchFamily="18" charset="0"/>
                              </a:rPr>
                              <m:t>𝒀</m:t>
                            </m:r>
                          </m:e>
                          <m:sub>
                            <m:r>
                              <a:rPr lang="en-US" sz="1800" b="1" i="1">
                                <a:solidFill>
                                  <a:schemeClr val="bg1">
                                    <a:lumMod val="75000"/>
                                  </a:schemeClr>
                                </a:solidFill>
                                <a:latin typeface="Cambria Math" panose="02040503050406030204" pitchFamily="18" charset="0"/>
                              </a:rPr>
                              <m:t>𝒊𝒋𝒌</m:t>
                            </m:r>
                          </m:sub>
                        </m:sSub>
                        <m:r>
                          <a:rPr lang="en-US" sz="1800" b="1">
                            <a:solidFill>
                              <a:schemeClr val="bg1">
                                <a:lumMod val="75000"/>
                              </a:schemeClr>
                            </a:solidFill>
                            <a:latin typeface="Cambria Math" panose="02040503050406030204" pitchFamily="18" charset="0"/>
                          </a:rPr>
                          <m:t>=</m:t>
                        </m:r>
                        <m:r>
                          <a:rPr lang="en-US" sz="1800" b="1" i="1">
                            <a:solidFill>
                              <a:schemeClr val="bg1">
                                <a:lumMod val="75000"/>
                              </a:schemeClr>
                            </a:solidFill>
                            <a:latin typeface="Cambria Math" panose="02040503050406030204" pitchFamily="18" charset="0"/>
                          </a:rPr>
                          <m:t>𝝁</m:t>
                        </m:r>
                        <m:r>
                          <a:rPr lang="en-US" sz="1800" b="1">
                            <a:solidFill>
                              <a:schemeClr val="bg1">
                                <a:lumMod val="75000"/>
                              </a:schemeClr>
                            </a:solidFill>
                            <a:latin typeface="Cambria Math" panose="02040503050406030204" pitchFamily="18" charset="0"/>
                          </a:rPr>
                          <m:t>+ </m:t>
                        </m:r>
                        <m:sSub>
                          <m:sSubPr>
                            <m:ctrlPr>
                              <a:rPr lang="en-US" sz="1800" b="1" i="1">
                                <a:solidFill>
                                  <a:schemeClr val="bg1">
                                    <a:lumMod val="75000"/>
                                  </a:schemeClr>
                                </a:solidFill>
                                <a:latin typeface="Cambria Math" panose="02040503050406030204" pitchFamily="18" charset="0"/>
                              </a:rPr>
                            </m:ctrlPr>
                          </m:sSubPr>
                          <m:e>
                            <m:r>
                              <a:rPr lang="en-US" sz="1800" b="1" i="1">
                                <a:solidFill>
                                  <a:schemeClr val="bg1">
                                    <a:lumMod val="75000"/>
                                  </a:schemeClr>
                                </a:solidFill>
                                <a:latin typeface="Cambria Math" panose="02040503050406030204" pitchFamily="18" charset="0"/>
                              </a:rPr>
                              <m:t>𝑲</m:t>
                            </m:r>
                          </m:e>
                          <m:sub>
                            <m:r>
                              <a:rPr lang="en-US" sz="1800" b="1" i="1">
                                <a:solidFill>
                                  <a:schemeClr val="bg1">
                                    <a:lumMod val="75000"/>
                                  </a:schemeClr>
                                </a:solidFill>
                                <a:latin typeface="Cambria Math" panose="02040503050406030204" pitchFamily="18" charset="0"/>
                              </a:rPr>
                              <m:t>𝒌</m:t>
                            </m:r>
                          </m:sub>
                        </m:sSub>
                        <m:r>
                          <a:rPr lang="en-US" sz="1800" b="1">
                            <a:solidFill>
                              <a:schemeClr val="bg1">
                                <a:lumMod val="75000"/>
                              </a:schemeClr>
                            </a:solidFill>
                            <a:latin typeface="Cambria Math" panose="02040503050406030204" pitchFamily="18" charset="0"/>
                          </a:rPr>
                          <m:t>+</m:t>
                        </m:r>
                        <m:sSub>
                          <m:sSubPr>
                            <m:ctrlPr>
                              <a:rPr lang="en-US" sz="1800" b="1" i="1">
                                <a:solidFill>
                                  <a:schemeClr val="bg1">
                                    <a:lumMod val="75000"/>
                                  </a:schemeClr>
                                </a:solidFill>
                                <a:latin typeface="Cambria Math" panose="02040503050406030204" pitchFamily="18" charset="0"/>
                              </a:rPr>
                            </m:ctrlPr>
                          </m:sSubPr>
                          <m:e>
                            <m:r>
                              <a:rPr lang="en-US" sz="1800" b="1" i="1">
                                <a:solidFill>
                                  <a:schemeClr val="bg1">
                                    <a:lumMod val="75000"/>
                                  </a:schemeClr>
                                </a:solidFill>
                                <a:latin typeface="Cambria Math" panose="02040503050406030204" pitchFamily="18" charset="0"/>
                              </a:rPr>
                              <m:t>𝜶</m:t>
                            </m:r>
                          </m:e>
                          <m:sub>
                            <m:r>
                              <a:rPr lang="en-US" sz="1800" b="1" i="1">
                                <a:solidFill>
                                  <a:schemeClr val="bg1">
                                    <a:lumMod val="75000"/>
                                  </a:schemeClr>
                                </a:solidFill>
                                <a:latin typeface="Cambria Math" panose="02040503050406030204" pitchFamily="18" charset="0"/>
                              </a:rPr>
                              <m:t>𝒊</m:t>
                            </m:r>
                          </m:sub>
                        </m:sSub>
                        <m:r>
                          <a:rPr lang="en-US" sz="1800" b="1">
                            <a:solidFill>
                              <a:schemeClr val="bg1">
                                <a:lumMod val="75000"/>
                              </a:schemeClr>
                            </a:solidFill>
                            <a:latin typeface="Cambria Math" panose="02040503050406030204" pitchFamily="18" charset="0"/>
                          </a:rPr>
                          <m:t>+</m:t>
                        </m:r>
                        <m:sSub>
                          <m:sSubPr>
                            <m:ctrlPr>
                              <a:rPr lang="en-US" sz="1800" b="1" i="1">
                                <a:solidFill>
                                  <a:schemeClr val="bg1">
                                    <a:lumMod val="75000"/>
                                  </a:schemeClr>
                                </a:solidFill>
                                <a:latin typeface="Cambria Math" panose="02040503050406030204" pitchFamily="18" charset="0"/>
                              </a:rPr>
                            </m:ctrlPr>
                          </m:sSubPr>
                          <m:e>
                            <m:r>
                              <a:rPr lang="en-US" sz="1800" b="1" i="1">
                                <a:solidFill>
                                  <a:schemeClr val="bg1">
                                    <a:lumMod val="75000"/>
                                  </a:schemeClr>
                                </a:solidFill>
                                <a:latin typeface="Cambria Math" panose="02040503050406030204" pitchFamily="18" charset="0"/>
                              </a:rPr>
                              <m:t>𝜹</m:t>
                            </m:r>
                          </m:e>
                          <m:sub>
                            <m:r>
                              <a:rPr lang="en-US" sz="1800" b="1" i="1">
                                <a:solidFill>
                                  <a:schemeClr val="bg1">
                                    <a:lumMod val="75000"/>
                                  </a:schemeClr>
                                </a:solidFill>
                                <a:latin typeface="Cambria Math" panose="02040503050406030204" pitchFamily="18" charset="0"/>
                              </a:rPr>
                              <m:t>𝒊𝒌</m:t>
                            </m:r>
                          </m:sub>
                        </m:sSub>
                        <m:r>
                          <a:rPr lang="en-US" sz="1800" b="1">
                            <a:solidFill>
                              <a:schemeClr val="bg1">
                                <a:lumMod val="75000"/>
                              </a:schemeClr>
                            </a:solidFill>
                            <a:latin typeface="Cambria Math" panose="02040503050406030204" pitchFamily="18" charset="0"/>
                          </a:rPr>
                          <m:t>+</m:t>
                        </m:r>
                        <m:sSub>
                          <m:sSubPr>
                            <m:ctrlPr>
                              <a:rPr lang="en-US" sz="1800" b="1" i="1">
                                <a:solidFill>
                                  <a:schemeClr val="bg1">
                                    <a:lumMod val="75000"/>
                                  </a:schemeClr>
                                </a:solidFill>
                                <a:latin typeface="Cambria Math" panose="02040503050406030204" pitchFamily="18" charset="0"/>
                              </a:rPr>
                            </m:ctrlPr>
                          </m:sSubPr>
                          <m:e>
                            <m:r>
                              <a:rPr lang="en-US" sz="1800" b="1" i="1">
                                <a:solidFill>
                                  <a:schemeClr val="bg1">
                                    <a:lumMod val="75000"/>
                                  </a:schemeClr>
                                </a:solidFill>
                                <a:latin typeface="Cambria Math" panose="02040503050406030204" pitchFamily="18" charset="0"/>
                              </a:rPr>
                              <m:t>𝜷</m:t>
                            </m:r>
                          </m:e>
                          <m:sub>
                            <m:r>
                              <a:rPr lang="en-US" sz="1800" b="1" i="1">
                                <a:solidFill>
                                  <a:schemeClr val="bg1">
                                    <a:lumMod val="75000"/>
                                  </a:schemeClr>
                                </a:solidFill>
                                <a:latin typeface="Cambria Math" panose="02040503050406030204" pitchFamily="18" charset="0"/>
                              </a:rPr>
                              <m:t>𝒋</m:t>
                            </m:r>
                          </m:sub>
                        </m:sSub>
                        <m:r>
                          <a:rPr lang="en-US" sz="1800" b="1">
                            <a:solidFill>
                              <a:schemeClr val="bg1">
                                <a:lumMod val="75000"/>
                              </a:schemeClr>
                            </a:solidFill>
                            <a:latin typeface="Cambria Math" panose="02040503050406030204" pitchFamily="18" charset="0"/>
                          </a:rPr>
                          <m:t>+</m:t>
                        </m:r>
                        <m:sSub>
                          <m:sSubPr>
                            <m:ctrlPr>
                              <a:rPr lang="en-US" sz="1800" b="1" i="1">
                                <a:solidFill>
                                  <a:schemeClr val="bg1">
                                    <a:lumMod val="75000"/>
                                  </a:schemeClr>
                                </a:solidFill>
                                <a:latin typeface="Cambria Math" panose="02040503050406030204" pitchFamily="18" charset="0"/>
                              </a:rPr>
                            </m:ctrlPr>
                          </m:sSubPr>
                          <m:e>
                            <m:d>
                              <m:dPr>
                                <m:ctrlPr>
                                  <a:rPr lang="en-US" sz="1800" b="1" i="1">
                                    <a:solidFill>
                                      <a:schemeClr val="bg1">
                                        <a:lumMod val="75000"/>
                                      </a:schemeClr>
                                    </a:solidFill>
                                    <a:latin typeface="Cambria Math" panose="02040503050406030204" pitchFamily="18" charset="0"/>
                                  </a:rPr>
                                </m:ctrlPr>
                              </m:dPr>
                              <m:e>
                                <m:r>
                                  <a:rPr lang="en-US" sz="1800" b="1" i="1">
                                    <a:solidFill>
                                      <a:schemeClr val="bg1">
                                        <a:lumMod val="75000"/>
                                      </a:schemeClr>
                                    </a:solidFill>
                                    <a:latin typeface="Cambria Math" panose="02040503050406030204" pitchFamily="18" charset="0"/>
                                  </a:rPr>
                                  <m:t>𝜶𝜷</m:t>
                                </m:r>
                              </m:e>
                            </m:d>
                          </m:e>
                          <m:sub>
                            <m:r>
                              <a:rPr lang="en-US" sz="1800" b="1" i="1">
                                <a:solidFill>
                                  <a:schemeClr val="bg1">
                                    <a:lumMod val="75000"/>
                                  </a:schemeClr>
                                </a:solidFill>
                                <a:latin typeface="Cambria Math" panose="02040503050406030204" pitchFamily="18" charset="0"/>
                              </a:rPr>
                              <m:t>𝒊𝒋</m:t>
                            </m:r>
                          </m:sub>
                        </m:sSub>
                        <m:r>
                          <a:rPr lang="en-US" sz="1800" b="1">
                            <a:solidFill>
                              <a:schemeClr val="bg1">
                                <a:lumMod val="75000"/>
                              </a:schemeClr>
                            </a:solidFill>
                            <a:latin typeface="Cambria Math" panose="02040503050406030204" pitchFamily="18" charset="0"/>
                          </a:rPr>
                          <m:t>+</m:t>
                        </m:r>
                        <m:sSub>
                          <m:sSubPr>
                            <m:ctrlPr>
                              <a:rPr lang="en-US" sz="1800" b="1" i="1">
                                <a:solidFill>
                                  <a:schemeClr val="bg1">
                                    <a:lumMod val="75000"/>
                                  </a:schemeClr>
                                </a:solidFill>
                                <a:latin typeface="Cambria Math" panose="02040503050406030204" pitchFamily="18" charset="0"/>
                              </a:rPr>
                            </m:ctrlPr>
                          </m:sSubPr>
                          <m:e>
                            <m:r>
                              <a:rPr lang="en-US" sz="1800" b="1" i="1">
                                <a:solidFill>
                                  <a:schemeClr val="bg1">
                                    <a:lumMod val="75000"/>
                                  </a:schemeClr>
                                </a:solidFill>
                                <a:latin typeface="Cambria Math" panose="02040503050406030204" pitchFamily="18" charset="0"/>
                              </a:rPr>
                              <m:t>𝜺</m:t>
                            </m:r>
                          </m:e>
                          <m:sub>
                            <m:r>
                              <a:rPr lang="en-US" sz="1800" b="1" i="1">
                                <a:solidFill>
                                  <a:schemeClr val="bg1">
                                    <a:lumMod val="75000"/>
                                  </a:schemeClr>
                                </a:solidFill>
                                <a:latin typeface="Cambria Math" panose="02040503050406030204" pitchFamily="18" charset="0"/>
                              </a:rPr>
                              <m:t>𝒊𝒋𝒌</m:t>
                            </m:r>
                          </m:sub>
                        </m:sSub>
                      </m:oMath>
                    </m:oMathPara>
                  </a14:m>
                  <a:endParaRPr lang="en-US" sz="1800" b="1" dirty="0">
                    <a:solidFill>
                      <a:schemeClr val="bg1">
                        <a:lumMod val="75000"/>
                      </a:schemeClr>
                    </a:solidFill>
                  </a:endParaRPr>
                </a:p>
              </p:txBody>
            </p:sp>
          </mc:Choice>
          <mc:Fallback>
            <p:sp>
              <p:nvSpPr>
                <p:cNvPr id="4" name="Rectangle 3"/>
                <p:cNvSpPr>
                  <a:spLocks noRot="1" noChangeAspect="1" noMove="1" noResize="1" noEditPoints="1" noAdjustHandles="1" noChangeArrowheads="1" noChangeShapeType="1" noTextEdit="1"/>
                </p:cNvSpPr>
                <p:nvPr/>
              </p:nvSpPr>
              <p:spPr>
                <a:xfrm>
                  <a:off x="1250887" y="698682"/>
                  <a:ext cx="5402576" cy="395621"/>
                </a:xfrm>
                <a:prstGeom prst="rect">
                  <a:avLst/>
                </a:prstGeom>
                <a:blipFill rotWithShape="0">
                  <a:blip r:embed="rId3"/>
                  <a:stretch>
                    <a:fillRect b="-9231"/>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5" name="Rectangle 4"/>
              <p:cNvSpPr/>
              <p:nvPr/>
            </p:nvSpPr>
            <p:spPr>
              <a:xfrm>
                <a:off x="807872" y="1737743"/>
                <a:ext cx="8046830" cy="2885085"/>
              </a:xfrm>
              <a:prstGeom prst="rect">
                <a:avLst/>
              </a:prstGeom>
            </p:spPr>
            <p:txBody>
              <a:bodyPr wrap="square">
                <a:spAutoFit/>
              </a:bodyPr>
              <a:lstStyle/>
              <a:p>
                <a:pPr algn="just">
                  <a:lnSpc>
                    <a:spcPct val="107000"/>
                  </a:lnSpc>
                  <a:spcAft>
                    <a:spcPts val="800"/>
                  </a:spcAft>
                </a:pPr>
                <a14:m>
                  <m:oMath xmlns:m="http://schemas.openxmlformats.org/officeDocument/2006/math">
                    <m:sSub>
                      <m:sSubPr>
                        <m:ctrlPr>
                          <a:rPr lang="en-US" sz="1100" b="1" i="1" smtClean="0">
                            <a:solidFill>
                              <a:schemeClr val="bg1">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𝒀</m:t>
                        </m:r>
                      </m:e>
                      <m:sub>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𝒊𝒋𝒌</m:t>
                        </m:r>
                      </m:sub>
                    </m:sSub>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id-ID" sz="1100" b="1" dirty="0">
                    <a:solidFill>
                      <a:schemeClr val="bg1">
                        <a:lumMod val="75000"/>
                      </a:schemeClr>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id-ID"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Pengamatan faktor A pada taraf ke-i , faktor </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id-ID"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pada taraf ke-j dan faktor Kelompok pada taraf ke-k.</a:t>
                </a:r>
                <a:endParaRPr lang="en-US" sz="1200" b="1"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14:m>
                  <m:oMath xmlns:m="http://schemas.openxmlformats.org/officeDocument/2006/math">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𝝁</m:t>
                    </m:r>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id-ID" sz="1100" b="1" dirty="0">
                    <a:solidFill>
                      <a:schemeClr val="bg1">
                        <a:lumMod val="75000"/>
                      </a:schemeClr>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id-ID"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Rataan Umum</a:t>
                </a:r>
                <a:endParaRPr lang="en-US" sz="1200" b="1"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14:m>
                  <m:oMath xmlns:m="http://schemas.openxmlformats.org/officeDocument/2006/math">
                    <m:sSub>
                      <m:sSubPr>
                        <m:ctrlPr>
                          <a:rPr lang="en-US"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𝑲</m:t>
                        </m:r>
                      </m:e>
                      <m:sub>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𝒌</m:t>
                        </m:r>
                      </m:sub>
                    </m:sSub>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id-ID" sz="1100" b="1" dirty="0">
                    <a:solidFill>
                      <a:schemeClr val="bg1">
                        <a:lumMod val="75000"/>
                      </a:schemeClr>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id-ID"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Pengaruh faktor Kelompok pada taraf ke-k</a:t>
                </a:r>
                <a:endParaRPr lang="en-US" sz="1200" b="1"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14:m>
                  <m:oMath xmlns:m="http://schemas.openxmlformats.org/officeDocument/2006/math">
                    <m:sSub>
                      <m:sSubPr>
                        <m:ctrlPr>
                          <a:rPr lang="en-US"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𝜶</m:t>
                        </m:r>
                      </m:e>
                      <m:sub>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𝒊</m:t>
                        </m:r>
                      </m:sub>
                    </m:sSub>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id-ID" sz="1100" b="1" dirty="0">
                    <a:solidFill>
                      <a:schemeClr val="bg1">
                        <a:lumMod val="75000"/>
                      </a:schemeClr>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id-ID"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Pengaruh faktor </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id-ID"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pada taraf ke-i</a:t>
                </a:r>
                <a:endParaRPr lang="en-US" sz="1200" b="1"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14:m>
                  <m:oMath xmlns:m="http://schemas.openxmlformats.org/officeDocument/2006/math">
                    <m:sSub>
                      <m:sSubPr>
                        <m:ctrlPr>
                          <a:rPr lang="en-US"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𝜹</m:t>
                        </m:r>
                      </m:e>
                      <m:sub>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𝒊𝒌</m:t>
                        </m:r>
                      </m:sub>
                    </m:sSub>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id-ID" sz="1100" b="1" dirty="0">
                    <a:solidFill>
                      <a:schemeClr val="bg1">
                        <a:lumMod val="75000"/>
                      </a:schemeClr>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Pengaruh</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acak</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faktor</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taraf</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ke-i</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dan</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kelompok</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ke</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US" sz="1200" b="1"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14:m>
                  <m:oMath xmlns:m="http://schemas.openxmlformats.org/officeDocument/2006/math">
                    <m:sSub>
                      <m:sSubPr>
                        <m:ctrlPr>
                          <a:rPr lang="en-US"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𝜷</m:t>
                        </m:r>
                      </m:e>
                      <m:sub>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𝒋</m:t>
                        </m:r>
                      </m:sub>
                    </m:sSub>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id-ID" sz="1100" b="1" dirty="0">
                    <a:solidFill>
                      <a:schemeClr val="bg1">
                        <a:lumMod val="75000"/>
                      </a:schemeClr>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id-ID"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Pengaruh faktor </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id-ID"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pada taraf ke-j</a:t>
                </a:r>
                <a:endParaRPr lang="en-US" sz="1200" b="1"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14:m>
                  <m:oMath xmlns:m="http://schemas.openxmlformats.org/officeDocument/2006/math">
                    <m:sSub>
                      <m:sSubPr>
                        <m:ctrlPr>
                          <a:rPr lang="en-US"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d>
                          <m:dPr>
                            <m:ctrlPr>
                              <a:rPr lang="en-US"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𝜶𝜷</m:t>
                            </m:r>
                          </m:e>
                        </m:d>
                      </m:e>
                      <m:sub>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𝒊𝒋</m:t>
                        </m:r>
                      </m:sub>
                    </m:sSub>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id-ID"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Pengaruh</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interaksi</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faktor</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taraf</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ke-i</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dan</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faktor</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taraf</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ke</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-j</a:t>
                </a:r>
                <a:endParaRPr lang="en-US" sz="1200" b="1"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14:m>
                  <m:oMath xmlns:m="http://schemas.openxmlformats.org/officeDocument/2006/math">
                    <m:sSub>
                      <m:sSubPr>
                        <m:ctrlPr>
                          <a:rPr lang="en-US"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𝜺</m:t>
                        </m:r>
                      </m:e>
                      <m:sub>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𝒊𝒋𝒌</m:t>
                        </m:r>
                      </m:sub>
                    </m:sSub>
                    <m:r>
                      <a:rPr lang="id-ID" sz="1100" b="1" i="1">
                        <a:solidFill>
                          <a:schemeClr val="bg1">
                            <a:lumMod val="75000"/>
                          </a:schemeClr>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Pengaruh</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acak</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faktor</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taraf</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ke-i</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faktor</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taraf</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ke</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-j,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dan</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kelompok</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ke</a:t>
                </a:r>
                <a:r>
                  <a:rPr lang="en-GB"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US" sz="1200" b="1"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807872" y="1737743"/>
                <a:ext cx="8046830" cy="2885085"/>
              </a:xfrm>
              <a:prstGeom prst="rect">
                <a:avLst/>
              </a:prstGeom>
              <a:blipFill rotWithShape="0">
                <a:blip r:embed="rId4"/>
                <a:stretch>
                  <a:fillRect l="-227" t="-423" r="-227" b="-846"/>
                </a:stretch>
              </a:blipFill>
            </p:spPr>
            <p:txBody>
              <a:bodyPr/>
              <a:lstStyle/>
              <a:p>
                <a:r>
                  <a:rPr lang="en-US">
                    <a:noFill/>
                  </a:rPr>
                  <a:t> </a:t>
                </a:r>
              </a:p>
            </p:txBody>
          </p:sp>
        </mc:Fallback>
      </mc:AlternateContent>
      <p:sp>
        <p:nvSpPr>
          <p:cNvPr id="6" name="Rectangle 5"/>
          <p:cNvSpPr/>
          <p:nvPr/>
        </p:nvSpPr>
        <p:spPr>
          <a:xfrm>
            <a:off x="6785810" y="386250"/>
            <a:ext cx="1973179" cy="1322157"/>
          </a:xfrm>
          <a:prstGeom prst="rect">
            <a:avLst/>
          </a:prstGeom>
        </p:spPr>
        <p:txBody>
          <a:bodyPr wrap="square">
            <a:spAutoFit/>
          </a:bodyPr>
          <a:lstStyle/>
          <a:p>
            <a:pPr algn="just">
              <a:lnSpc>
                <a:spcPct val="107000"/>
              </a:lnSpc>
              <a:spcAft>
                <a:spcPts val="800"/>
              </a:spcAft>
            </a:pPr>
            <a:r>
              <a:rPr lang="en-GB" dirty="0" err="1">
                <a:solidFill>
                  <a:schemeClr val="bg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Dengan</a:t>
            </a:r>
            <a:r>
              <a:rPr lang="en-GB" dirty="0">
                <a:solidFill>
                  <a:schemeClr val="bg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en-US" sz="1200" dirty="0">
              <a:solidFill>
                <a:schemeClr val="bg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GB" dirty="0" err="1" smtClean="0">
                <a:solidFill>
                  <a:schemeClr val="bg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a:t>
            </a:r>
            <a:r>
              <a:rPr lang="en-GB" dirty="0" smtClean="0">
                <a:solidFill>
                  <a:schemeClr val="bg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dirty="0">
                <a:solidFill>
                  <a:schemeClr val="bg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1,2,3,…,a</a:t>
            </a:r>
            <a:endParaRPr lang="en-US" sz="1200" dirty="0">
              <a:solidFill>
                <a:schemeClr val="bg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GB" dirty="0" smtClean="0">
                <a:solidFill>
                  <a:schemeClr val="bg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j </a:t>
            </a:r>
            <a:r>
              <a:rPr lang="en-GB" dirty="0">
                <a:solidFill>
                  <a:schemeClr val="bg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1,2,3,…,b</a:t>
            </a:r>
            <a:endParaRPr lang="en-US" sz="1200" dirty="0">
              <a:solidFill>
                <a:schemeClr val="bg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GB" dirty="0" smtClean="0">
                <a:solidFill>
                  <a:schemeClr val="bg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k </a:t>
            </a:r>
            <a:r>
              <a:rPr lang="en-GB" dirty="0">
                <a:solidFill>
                  <a:schemeClr val="bg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1,2,3,…,k</a:t>
            </a:r>
            <a:endParaRPr lang="en-US" sz="1200" dirty="0">
              <a:solidFill>
                <a:schemeClr val="bg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64;p38"/>
          <p:cNvSpPr/>
          <p:nvPr/>
        </p:nvSpPr>
        <p:spPr>
          <a:xfrm rot="10800000" flipH="1">
            <a:off x="761950" y="1883528"/>
            <a:ext cx="3453086" cy="1821625"/>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00C3B1">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63;p38"/>
          <p:cNvSpPr/>
          <p:nvPr/>
        </p:nvSpPr>
        <p:spPr>
          <a:xfrm>
            <a:off x="5649809" y="1315275"/>
            <a:ext cx="1645132" cy="1126723"/>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Subtitle 1"/>
          <p:cNvSpPr>
            <a:spLocks noGrp="1"/>
          </p:cNvSpPr>
          <p:nvPr>
            <p:ph type="subTitle" idx="1"/>
          </p:nvPr>
        </p:nvSpPr>
        <p:spPr>
          <a:xfrm>
            <a:off x="4842185" y="2518198"/>
            <a:ext cx="3449060" cy="804264"/>
          </a:xfrm>
        </p:spPr>
        <p:txBody>
          <a:bodyPr/>
          <a:lstStyle/>
          <a:p>
            <a:pPr lvl="0"/>
            <a:r>
              <a:rPr lang="id-ID" dirty="0" smtClean="0"/>
              <a:t>TABEL ANOVA DAN ANALISIS RAGAM</a:t>
            </a:r>
            <a:endParaRPr lang="en-US" dirty="0"/>
          </a:p>
        </p:txBody>
      </p:sp>
      <p:sp>
        <p:nvSpPr>
          <p:cNvPr id="9" name="Title 3"/>
          <p:cNvSpPr>
            <a:spLocks noGrp="1"/>
          </p:cNvSpPr>
          <p:nvPr>
            <p:ph type="title"/>
          </p:nvPr>
        </p:nvSpPr>
        <p:spPr>
          <a:xfrm>
            <a:off x="5803375" y="1391475"/>
            <a:ext cx="1338000" cy="1219500"/>
          </a:xfrm>
        </p:spPr>
        <p:txBody>
          <a:bodyPr/>
          <a:lstStyle/>
          <a:p>
            <a:r>
              <a:rPr lang="en-GB" sz="10300" dirty="0" smtClean="0"/>
              <a:t>04</a:t>
            </a:r>
            <a:endParaRPr lang="en-US" sz="10300" dirty="0"/>
          </a:p>
        </p:txBody>
      </p:sp>
      <p:pic>
        <p:nvPicPr>
          <p:cNvPr id="10" name="Google Shape;965;p38"/>
          <p:cNvPicPr preferRelativeResize="0"/>
          <p:nvPr/>
        </p:nvPicPr>
        <p:blipFill rotWithShape="1">
          <a:blip r:embed="rId2">
            <a:alphaModFix/>
          </a:blip>
          <a:srcRect t="4495" b="4504"/>
          <a:stretch/>
        </p:blipFill>
        <p:spPr>
          <a:xfrm>
            <a:off x="840400" y="1315275"/>
            <a:ext cx="3296173" cy="2958146"/>
          </a:xfrm>
          <a:prstGeom prst="rect">
            <a:avLst/>
          </a:prstGeom>
          <a:noFill/>
          <a:ln>
            <a:noFill/>
          </a:ln>
        </p:spPr>
      </p:pic>
    </p:spTree>
    <p:extLst>
      <p:ext uri="{BB962C8B-B14F-4D97-AF65-F5344CB8AC3E}">
        <p14:creationId xmlns:p14="http://schemas.microsoft.com/office/powerpoint/2010/main" val="966678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430" y="1079292"/>
            <a:ext cx="6925453" cy="3719753"/>
          </a:xfrm>
        </p:spPr>
        <p:txBody>
          <a:bodyPr/>
          <a:lstStyle/>
          <a:p>
            <a:pPr lvl="0"/>
            <a:r>
              <a:rPr lang="id-ID" sz="2000" b="1" dirty="0">
                <a:latin typeface="Sitka Display" panose="02000505000000020004" pitchFamily="2" charset="0"/>
              </a:rPr>
              <a:t>Pengaruh Petak utama (faktor A) : </a:t>
            </a:r>
            <a:r>
              <a:rPr lang="en-GB" sz="2000" dirty="0" smtClean="0">
                <a:latin typeface="Sitka Display" panose="02000505000000020004" pitchFamily="2" charset="0"/>
              </a:rPr>
              <a:t/>
            </a:r>
            <a:br>
              <a:rPr lang="en-GB" sz="2000" dirty="0" smtClean="0">
                <a:latin typeface="Sitka Display" panose="02000505000000020004" pitchFamily="2" charset="0"/>
              </a:rPr>
            </a:br>
            <a:r>
              <a:rPr lang="en-US" sz="2000" dirty="0">
                <a:latin typeface="Sitka Display" panose="02000505000000020004" pitchFamily="2" charset="0"/>
              </a:rPr>
              <a:t/>
            </a:r>
            <a:br>
              <a:rPr lang="en-US" sz="2000" dirty="0">
                <a:latin typeface="Sitka Display" panose="02000505000000020004" pitchFamily="2" charset="0"/>
              </a:rPr>
            </a:br>
            <a:r>
              <a:rPr lang="id-ID" sz="2000" dirty="0">
                <a:latin typeface="Sitka Display" panose="02000505000000020004" pitchFamily="2" charset="0"/>
              </a:rPr>
              <a:t>H0 : α</a:t>
            </a:r>
            <a:r>
              <a:rPr lang="en-GB" sz="2000" baseline="-25000" dirty="0">
                <a:latin typeface="Sitka Display" panose="02000505000000020004" pitchFamily="2" charset="0"/>
              </a:rPr>
              <a:t>1</a:t>
            </a:r>
            <a:r>
              <a:rPr lang="en-GB" sz="2000" dirty="0">
                <a:latin typeface="Sitka Display" panose="02000505000000020004" pitchFamily="2" charset="0"/>
              </a:rPr>
              <a:t> </a:t>
            </a:r>
            <a:r>
              <a:rPr lang="id-ID" sz="2000" dirty="0">
                <a:latin typeface="Sitka Display" panose="02000505000000020004" pitchFamily="2" charset="0"/>
              </a:rPr>
              <a:t>= …= α</a:t>
            </a:r>
            <a:r>
              <a:rPr lang="en-GB" sz="2000" baseline="-25000" dirty="0">
                <a:latin typeface="Sitka Display" panose="02000505000000020004" pitchFamily="2" charset="0"/>
              </a:rPr>
              <a:t>a</a:t>
            </a:r>
            <a:r>
              <a:rPr lang="en-GB" sz="2000" dirty="0">
                <a:latin typeface="Sitka Display" panose="02000505000000020004" pitchFamily="2" charset="0"/>
              </a:rPr>
              <a:t> </a:t>
            </a:r>
            <a:r>
              <a:rPr lang="id-ID" sz="2000" dirty="0">
                <a:latin typeface="Sitka Display" panose="02000505000000020004" pitchFamily="2" charset="0"/>
              </a:rPr>
              <a:t>= 0</a:t>
            </a:r>
            <a:r>
              <a:rPr lang="en-GB" sz="2000" dirty="0">
                <a:latin typeface="Sitka Display" panose="02000505000000020004" pitchFamily="2" charset="0"/>
              </a:rPr>
              <a:t> (</a:t>
            </a:r>
            <a:r>
              <a:rPr lang="en-GB" sz="2000" dirty="0" err="1">
                <a:latin typeface="Sitka Display" panose="02000505000000020004" pitchFamily="2" charset="0"/>
              </a:rPr>
              <a:t>faktor</a:t>
            </a:r>
            <a:r>
              <a:rPr lang="en-GB" sz="2000" dirty="0">
                <a:latin typeface="Sitka Display" panose="02000505000000020004" pitchFamily="2" charset="0"/>
              </a:rPr>
              <a:t> A </a:t>
            </a:r>
            <a:r>
              <a:rPr lang="en-GB" sz="2000" dirty="0" err="1">
                <a:latin typeface="Sitka Display" panose="02000505000000020004" pitchFamily="2" charset="0"/>
              </a:rPr>
              <a:t>tidak</a:t>
            </a:r>
            <a:r>
              <a:rPr lang="en-GB" sz="2000" dirty="0">
                <a:latin typeface="Sitka Display" panose="02000505000000020004" pitchFamily="2" charset="0"/>
              </a:rPr>
              <a:t> </a:t>
            </a:r>
            <a:r>
              <a:rPr lang="en-GB" sz="2000" dirty="0" err="1">
                <a:latin typeface="Sitka Display" panose="02000505000000020004" pitchFamily="2" charset="0"/>
              </a:rPr>
              <a:t>berpengaruh</a:t>
            </a:r>
            <a:r>
              <a:rPr lang="en-GB" sz="2000" dirty="0">
                <a:latin typeface="Sitka Display" panose="02000505000000020004" pitchFamily="2" charset="0"/>
              </a:rPr>
              <a:t> </a:t>
            </a:r>
            <a:r>
              <a:rPr lang="en-GB" sz="2000" dirty="0" err="1">
                <a:latin typeface="Sitka Display" panose="02000505000000020004" pitchFamily="2" charset="0"/>
              </a:rPr>
              <a:t>terhadap</a:t>
            </a:r>
            <a:r>
              <a:rPr lang="en-GB" sz="2000" dirty="0">
                <a:latin typeface="Sitka Display" panose="02000505000000020004" pitchFamily="2" charset="0"/>
              </a:rPr>
              <a:t> </a:t>
            </a:r>
            <a:r>
              <a:rPr lang="en-GB" sz="2000" dirty="0" err="1">
                <a:latin typeface="Sitka Display" panose="02000505000000020004" pitchFamily="2" charset="0"/>
              </a:rPr>
              <a:t>respon</a:t>
            </a:r>
            <a:r>
              <a:rPr lang="en-GB" sz="2000" dirty="0">
                <a:latin typeface="Sitka Display" panose="02000505000000020004" pitchFamily="2" charset="0"/>
              </a:rPr>
              <a:t> yang </a:t>
            </a:r>
            <a:r>
              <a:rPr lang="en-GB" sz="2000" dirty="0" err="1">
                <a:latin typeface="Sitka Display" panose="02000505000000020004" pitchFamily="2" charset="0"/>
              </a:rPr>
              <a:t>diamati</a:t>
            </a:r>
            <a:r>
              <a:rPr lang="en-GB" sz="2000" dirty="0" smtClean="0">
                <a:latin typeface="Sitka Display" panose="02000505000000020004" pitchFamily="2" charset="0"/>
              </a:rPr>
              <a:t>)</a:t>
            </a:r>
            <a:r>
              <a:rPr lang="id-ID" sz="2000" dirty="0" smtClean="0">
                <a:latin typeface="Sitka Display" panose="02000505000000020004" pitchFamily="2" charset="0"/>
              </a:rPr>
              <a:t>.</a:t>
            </a:r>
            <a:r>
              <a:rPr lang="en-US" sz="2000" dirty="0">
                <a:latin typeface="Sitka Display" panose="02000505000000020004" pitchFamily="2" charset="0"/>
              </a:rPr>
              <a:t/>
            </a:r>
            <a:br>
              <a:rPr lang="en-US" sz="2000" dirty="0">
                <a:latin typeface="Sitka Display" panose="02000505000000020004" pitchFamily="2" charset="0"/>
              </a:rPr>
            </a:br>
            <a:r>
              <a:rPr lang="id-ID" sz="2000" dirty="0">
                <a:latin typeface="Sitka Display" panose="02000505000000020004" pitchFamily="2" charset="0"/>
              </a:rPr>
              <a:t>H1 : paling sedikit ada satu i dimana α</a:t>
            </a:r>
            <a:r>
              <a:rPr lang="id-ID" sz="2000" baseline="-25000" dirty="0">
                <a:latin typeface="Sitka Display" panose="02000505000000020004" pitchFamily="2" charset="0"/>
              </a:rPr>
              <a:t>i</a:t>
            </a:r>
            <a:r>
              <a:rPr lang="id-ID" sz="2000" dirty="0">
                <a:latin typeface="Sitka Display" panose="02000505000000020004" pitchFamily="2" charset="0"/>
              </a:rPr>
              <a:t> ≠ 0 </a:t>
            </a:r>
            <a:r>
              <a:rPr lang="en-GB" sz="2000" dirty="0">
                <a:latin typeface="Sitka Display" panose="02000505000000020004" pitchFamily="2" charset="0"/>
              </a:rPr>
              <a:t>(</a:t>
            </a:r>
            <a:r>
              <a:rPr lang="en-GB" sz="2000" dirty="0" err="1">
                <a:latin typeface="Sitka Display" panose="02000505000000020004" pitchFamily="2" charset="0"/>
              </a:rPr>
              <a:t>faktor</a:t>
            </a:r>
            <a:r>
              <a:rPr lang="en-GB" sz="2000" dirty="0">
                <a:latin typeface="Sitka Display" panose="02000505000000020004" pitchFamily="2" charset="0"/>
              </a:rPr>
              <a:t> A </a:t>
            </a:r>
            <a:r>
              <a:rPr lang="en-GB" sz="2000" dirty="0" err="1">
                <a:latin typeface="Sitka Display" panose="02000505000000020004" pitchFamily="2" charset="0"/>
              </a:rPr>
              <a:t>berpengaruh</a:t>
            </a:r>
            <a:r>
              <a:rPr lang="en-GB" sz="2000" dirty="0">
                <a:latin typeface="Sitka Display" panose="02000505000000020004" pitchFamily="2" charset="0"/>
              </a:rPr>
              <a:t> </a:t>
            </a:r>
            <a:r>
              <a:rPr lang="en-GB" sz="2000" dirty="0" err="1">
                <a:latin typeface="Sitka Display" panose="02000505000000020004" pitchFamily="2" charset="0"/>
              </a:rPr>
              <a:t>terhadap</a:t>
            </a:r>
            <a:r>
              <a:rPr lang="en-GB" sz="2000" dirty="0">
                <a:latin typeface="Sitka Display" panose="02000505000000020004" pitchFamily="2" charset="0"/>
              </a:rPr>
              <a:t> </a:t>
            </a:r>
            <a:r>
              <a:rPr lang="en-GB" sz="2000" dirty="0" err="1">
                <a:latin typeface="Sitka Display" panose="02000505000000020004" pitchFamily="2" charset="0"/>
              </a:rPr>
              <a:t>respon</a:t>
            </a:r>
            <a:r>
              <a:rPr lang="en-GB" sz="2000" dirty="0">
                <a:latin typeface="Sitka Display" panose="02000505000000020004" pitchFamily="2" charset="0"/>
              </a:rPr>
              <a:t> yang </a:t>
            </a:r>
            <a:r>
              <a:rPr lang="en-GB" sz="2000" dirty="0" err="1">
                <a:latin typeface="Sitka Display" panose="02000505000000020004" pitchFamily="2" charset="0"/>
              </a:rPr>
              <a:t>diamati</a:t>
            </a:r>
            <a:r>
              <a:rPr lang="en-GB" sz="2000" dirty="0" smtClean="0">
                <a:latin typeface="Sitka Display" panose="02000505000000020004" pitchFamily="2" charset="0"/>
              </a:rPr>
              <a:t>)</a:t>
            </a:r>
            <a:r>
              <a:rPr lang="id-ID" sz="2000" dirty="0" smtClean="0">
                <a:latin typeface="Sitka Display" panose="02000505000000020004" pitchFamily="2" charset="0"/>
              </a:rPr>
              <a:t>.</a:t>
            </a:r>
            <a:r>
              <a:rPr lang="en-GB" sz="2000" dirty="0" smtClean="0">
                <a:latin typeface="Sitka Display" panose="02000505000000020004" pitchFamily="2" charset="0"/>
              </a:rPr>
              <a:t/>
            </a:r>
            <a:br>
              <a:rPr lang="en-GB" sz="2000" dirty="0" smtClean="0">
                <a:latin typeface="Sitka Display" panose="02000505000000020004" pitchFamily="2" charset="0"/>
              </a:rPr>
            </a:br>
            <a:r>
              <a:rPr lang="en-US" sz="2000" dirty="0">
                <a:latin typeface="Sitka Display" panose="02000505000000020004" pitchFamily="2" charset="0"/>
              </a:rPr>
              <a:t/>
            </a:r>
            <a:br>
              <a:rPr lang="en-US" sz="2000" dirty="0">
                <a:latin typeface="Sitka Display" panose="02000505000000020004" pitchFamily="2" charset="0"/>
              </a:rPr>
            </a:br>
            <a:r>
              <a:rPr lang="id-ID" sz="2000" b="1" dirty="0">
                <a:latin typeface="Sitka Display" panose="02000505000000020004" pitchFamily="2" charset="0"/>
              </a:rPr>
              <a:t>Pengaruh anak petak (faktor B) </a:t>
            </a:r>
            <a:r>
              <a:rPr lang="id-ID" sz="2000" b="1" dirty="0" smtClean="0">
                <a:latin typeface="Sitka Display" panose="02000505000000020004" pitchFamily="2" charset="0"/>
              </a:rPr>
              <a:t>:</a:t>
            </a:r>
            <a:r>
              <a:rPr lang="en-GB" sz="2000" dirty="0" smtClean="0">
                <a:latin typeface="Sitka Display" panose="02000505000000020004" pitchFamily="2" charset="0"/>
              </a:rPr>
              <a:t/>
            </a:r>
            <a:br>
              <a:rPr lang="en-GB" sz="2000" dirty="0" smtClean="0">
                <a:latin typeface="Sitka Display" panose="02000505000000020004" pitchFamily="2" charset="0"/>
              </a:rPr>
            </a:br>
            <a:r>
              <a:rPr lang="en-US" sz="2000" dirty="0">
                <a:latin typeface="Sitka Display" panose="02000505000000020004" pitchFamily="2" charset="0"/>
              </a:rPr>
              <a:t/>
            </a:r>
            <a:br>
              <a:rPr lang="en-US" sz="2000" dirty="0">
                <a:latin typeface="Sitka Display" panose="02000505000000020004" pitchFamily="2" charset="0"/>
              </a:rPr>
            </a:br>
            <a:r>
              <a:rPr lang="id-ID" sz="2000" dirty="0">
                <a:latin typeface="Sitka Display" panose="02000505000000020004" pitchFamily="2" charset="0"/>
              </a:rPr>
              <a:t>H0 : β</a:t>
            </a:r>
            <a:r>
              <a:rPr lang="en-GB" sz="2000" baseline="-25000" dirty="0">
                <a:latin typeface="Sitka Display" panose="02000505000000020004" pitchFamily="2" charset="0"/>
              </a:rPr>
              <a:t>1</a:t>
            </a:r>
            <a:r>
              <a:rPr lang="en-GB" sz="2000" dirty="0">
                <a:latin typeface="Sitka Display" panose="02000505000000020004" pitchFamily="2" charset="0"/>
              </a:rPr>
              <a:t> </a:t>
            </a:r>
            <a:r>
              <a:rPr lang="id-ID" sz="2000" dirty="0">
                <a:latin typeface="Sitka Display" panose="02000505000000020004" pitchFamily="2" charset="0"/>
              </a:rPr>
              <a:t>= …= β</a:t>
            </a:r>
            <a:r>
              <a:rPr lang="en-GB" sz="2000" baseline="-25000" dirty="0">
                <a:latin typeface="Sitka Display" panose="02000505000000020004" pitchFamily="2" charset="0"/>
              </a:rPr>
              <a:t>b</a:t>
            </a:r>
            <a:r>
              <a:rPr lang="en-GB" sz="2000" dirty="0">
                <a:latin typeface="Sitka Display" panose="02000505000000020004" pitchFamily="2" charset="0"/>
              </a:rPr>
              <a:t> </a:t>
            </a:r>
            <a:r>
              <a:rPr lang="id-ID" sz="2000" dirty="0">
                <a:latin typeface="Sitka Display" panose="02000505000000020004" pitchFamily="2" charset="0"/>
              </a:rPr>
              <a:t>= 0 </a:t>
            </a:r>
            <a:r>
              <a:rPr lang="en-GB" sz="2000" dirty="0">
                <a:latin typeface="Sitka Display" panose="02000505000000020004" pitchFamily="2" charset="0"/>
              </a:rPr>
              <a:t>(</a:t>
            </a:r>
            <a:r>
              <a:rPr lang="en-GB" sz="2000" dirty="0" err="1">
                <a:latin typeface="Sitka Display" panose="02000505000000020004" pitchFamily="2" charset="0"/>
              </a:rPr>
              <a:t>faktor</a:t>
            </a:r>
            <a:r>
              <a:rPr lang="en-GB" sz="2000" dirty="0">
                <a:latin typeface="Sitka Display" panose="02000505000000020004" pitchFamily="2" charset="0"/>
              </a:rPr>
              <a:t> B </a:t>
            </a:r>
            <a:r>
              <a:rPr lang="en-GB" sz="2000" dirty="0" err="1">
                <a:latin typeface="Sitka Display" panose="02000505000000020004" pitchFamily="2" charset="0"/>
              </a:rPr>
              <a:t>tidak</a:t>
            </a:r>
            <a:r>
              <a:rPr lang="en-GB" sz="2000" dirty="0">
                <a:latin typeface="Sitka Display" panose="02000505000000020004" pitchFamily="2" charset="0"/>
              </a:rPr>
              <a:t> </a:t>
            </a:r>
            <a:r>
              <a:rPr lang="en-GB" sz="2000" dirty="0" err="1">
                <a:latin typeface="Sitka Display" panose="02000505000000020004" pitchFamily="2" charset="0"/>
              </a:rPr>
              <a:t>berpengaruh</a:t>
            </a:r>
            <a:r>
              <a:rPr lang="en-GB" sz="2000" dirty="0">
                <a:latin typeface="Sitka Display" panose="02000505000000020004" pitchFamily="2" charset="0"/>
              </a:rPr>
              <a:t> </a:t>
            </a:r>
            <a:r>
              <a:rPr lang="en-GB" sz="2000" dirty="0" err="1">
                <a:latin typeface="Sitka Display" panose="02000505000000020004" pitchFamily="2" charset="0"/>
              </a:rPr>
              <a:t>terhadap</a:t>
            </a:r>
            <a:r>
              <a:rPr lang="en-GB" sz="2000" dirty="0">
                <a:latin typeface="Sitka Display" panose="02000505000000020004" pitchFamily="2" charset="0"/>
              </a:rPr>
              <a:t> </a:t>
            </a:r>
            <a:r>
              <a:rPr lang="en-GB" sz="2000" dirty="0" err="1">
                <a:latin typeface="Sitka Display" panose="02000505000000020004" pitchFamily="2" charset="0"/>
              </a:rPr>
              <a:t>respon</a:t>
            </a:r>
            <a:r>
              <a:rPr lang="en-GB" sz="2000" dirty="0">
                <a:latin typeface="Sitka Display" panose="02000505000000020004" pitchFamily="2" charset="0"/>
              </a:rPr>
              <a:t> yang </a:t>
            </a:r>
            <a:r>
              <a:rPr lang="en-GB" sz="2000" dirty="0" err="1">
                <a:latin typeface="Sitka Display" panose="02000505000000020004" pitchFamily="2" charset="0"/>
              </a:rPr>
              <a:t>diamati</a:t>
            </a:r>
            <a:r>
              <a:rPr lang="en-GB" sz="2000" dirty="0" smtClean="0">
                <a:latin typeface="Sitka Display" panose="02000505000000020004" pitchFamily="2" charset="0"/>
              </a:rPr>
              <a:t>)</a:t>
            </a:r>
            <a:r>
              <a:rPr lang="id-ID" sz="2000" dirty="0" smtClean="0">
                <a:latin typeface="Sitka Display" panose="02000505000000020004" pitchFamily="2" charset="0"/>
              </a:rPr>
              <a:t>.</a:t>
            </a:r>
            <a:r>
              <a:rPr lang="en-US" sz="2000" dirty="0">
                <a:latin typeface="Sitka Display" panose="02000505000000020004" pitchFamily="2" charset="0"/>
              </a:rPr>
              <a:t/>
            </a:r>
            <a:br>
              <a:rPr lang="en-US" sz="2000" dirty="0">
                <a:latin typeface="Sitka Display" panose="02000505000000020004" pitchFamily="2" charset="0"/>
              </a:rPr>
            </a:br>
            <a:r>
              <a:rPr lang="id-ID" sz="2000" dirty="0">
                <a:latin typeface="Sitka Display" panose="02000505000000020004" pitchFamily="2" charset="0"/>
              </a:rPr>
              <a:t>H1 : paling sedikit ada satu j dimana β</a:t>
            </a:r>
            <a:r>
              <a:rPr lang="en-GB" sz="2000" baseline="-25000" dirty="0">
                <a:latin typeface="Sitka Display" panose="02000505000000020004" pitchFamily="2" charset="0"/>
              </a:rPr>
              <a:t>j</a:t>
            </a:r>
            <a:r>
              <a:rPr lang="id-ID" sz="2000" dirty="0">
                <a:latin typeface="Sitka Display" panose="02000505000000020004" pitchFamily="2" charset="0"/>
              </a:rPr>
              <a:t> ≠ 0 </a:t>
            </a:r>
            <a:r>
              <a:rPr lang="en-GB" sz="2000" dirty="0">
                <a:latin typeface="Sitka Display" panose="02000505000000020004" pitchFamily="2" charset="0"/>
              </a:rPr>
              <a:t>(</a:t>
            </a:r>
            <a:r>
              <a:rPr lang="en-GB" sz="2000" dirty="0" err="1">
                <a:latin typeface="Sitka Display" panose="02000505000000020004" pitchFamily="2" charset="0"/>
              </a:rPr>
              <a:t>faktor</a:t>
            </a:r>
            <a:r>
              <a:rPr lang="en-GB" sz="2000" dirty="0">
                <a:latin typeface="Sitka Display" panose="02000505000000020004" pitchFamily="2" charset="0"/>
              </a:rPr>
              <a:t> B </a:t>
            </a:r>
            <a:r>
              <a:rPr lang="en-GB" sz="2000" dirty="0" err="1">
                <a:latin typeface="Sitka Display" panose="02000505000000020004" pitchFamily="2" charset="0"/>
              </a:rPr>
              <a:t>berpengaruh</a:t>
            </a:r>
            <a:r>
              <a:rPr lang="en-GB" sz="2000" dirty="0">
                <a:latin typeface="Sitka Display" panose="02000505000000020004" pitchFamily="2" charset="0"/>
              </a:rPr>
              <a:t> </a:t>
            </a:r>
            <a:r>
              <a:rPr lang="en-GB" sz="2000" dirty="0" err="1">
                <a:latin typeface="Sitka Display" panose="02000505000000020004" pitchFamily="2" charset="0"/>
              </a:rPr>
              <a:t>terhadap</a:t>
            </a:r>
            <a:r>
              <a:rPr lang="en-GB" sz="2000" dirty="0">
                <a:latin typeface="Sitka Display" panose="02000505000000020004" pitchFamily="2" charset="0"/>
              </a:rPr>
              <a:t> </a:t>
            </a:r>
            <a:r>
              <a:rPr lang="en-GB" sz="2000" dirty="0" err="1">
                <a:latin typeface="Sitka Display" panose="02000505000000020004" pitchFamily="2" charset="0"/>
              </a:rPr>
              <a:t>respon</a:t>
            </a:r>
            <a:r>
              <a:rPr lang="en-GB" sz="2000" dirty="0">
                <a:latin typeface="Sitka Display" panose="02000505000000020004" pitchFamily="2" charset="0"/>
              </a:rPr>
              <a:t> yang </a:t>
            </a:r>
            <a:r>
              <a:rPr lang="en-GB" sz="2000" dirty="0" err="1">
                <a:latin typeface="Sitka Display" panose="02000505000000020004" pitchFamily="2" charset="0"/>
              </a:rPr>
              <a:t>diamati</a:t>
            </a:r>
            <a:r>
              <a:rPr lang="en-GB" sz="2000" dirty="0" smtClean="0">
                <a:latin typeface="Sitka Display" panose="02000505000000020004" pitchFamily="2" charset="0"/>
              </a:rPr>
              <a:t>)</a:t>
            </a:r>
            <a:r>
              <a:rPr lang="id-ID" sz="2000" dirty="0" smtClean="0">
                <a:latin typeface="Sitka Display" panose="02000505000000020004" pitchFamily="2" charset="0"/>
              </a:rPr>
              <a:t>.</a:t>
            </a:r>
            <a:r>
              <a:rPr lang="en-US" sz="2000" dirty="0">
                <a:latin typeface="Sitka Display" panose="02000505000000020004" pitchFamily="2" charset="0"/>
              </a:rPr>
              <a:t/>
            </a:r>
            <a:br>
              <a:rPr lang="en-US" sz="2000" dirty="0">
                <a:latin typeface="Sitka Display" panose="02000505000000020004" pitchFamily="2" charset="0"/>
              </a:rPr>
            </a:br>
            <a:endParaRPr lang="en-US" sz="2000" dirty="0">
              <a:latin typeface="Sitka Display" panose="02000505000000020004" pitchFamily="2" charset="0"/>
            </a:endParaRPr>
          </a:p>
        </p:txBody>
      </p:sp>
      <p:sp>
        <p:nvSpPr>
          <p:cNvPr id="3" name="Title 2"/>
          <p:cNvSpPr>
            <a:spLocks noGrp="1"/>
          </p:cNvSpPr>
          <p:nvPr>
            <p:ph type="title" idx="2"/>
          </p:nvPr>
        </p:nvSpPr>
        <p:spPr>
          <a:xfrm>
            <a:off x="2794100" y="434528"/>
            <a:ext cx="4116366" cy="644764"/>
          </a:xfrm>
        </p:spPr>
        <p:txBody>
          <a:bodyPr/>
          <a:lstStyle/>
          <a:p>
            <a:r>
              <a:rPr lang="en-GB" sz="4800" dirty="0" smtClean="0"/>
              <a:t>HIPOTESIS</a:t>
            </a:r>
            <a:endParaRPr lang="en-US" sz="4800" dirty="0"/>
          </a:p>
        </p:txBody>
      </p:sp>
    </p:spTree>
    <p:extLst>
      <p:ext uri="{BB962C8B-B14F-4D97-AF65-F5344CB8AC3E}">
        <p14:creationId xmlns:p14="http://schemas.microsoft.com/office/powerpoint/2010/main" val="2289714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483" y="1079292"/>
            <a:ext cx="7224275" cy="3781083"/>
          </a:xfrm>
        </p:spPr>
        <p:txBody>
          <a:bodyPr/>
          <a:lstStyle/>
          <a:p>
            <a:r>
              <a:rPr lang="id-ID" sz="2000" b="1" dirty="0">
                <a:latin typeface="Sitka Display" panose="02000505000000020004" pitchFamily="2" charset="0"/>
              </a:rPr>
              <a:t>Pengaruh sederhana (interaksi) faktor A dengan faktor B </a:t>
            </a:r>
            <a:r>
              <a:rPr lang="id-ID" sz="2000" b="1" dirty="0" smtClean="0">
                <a:latin typeface="Sitka Display" panose="02000505000000020004" pitchFamily="2" charset="0"/>
              </a:rPr>
              <a:t>:</a:t>
            </a:r>
            <a:r>
              <a:rPr lang="en-GB" sz="2000" b="1" dirty="0" smtClean="0">
                <a:latin typeface="Sitka Display" panose="02000505000000020004" pitchFamily="2" charset="0"/>
              </a:rPr>
              <a:t/>
            </a:r>
            <a:br>
              <a:rPr lang="en-GB" sz="2000" b="1" dirty="0" smtClean="0">
                <a:latin typeface="Sitka Display" panose="02000505000000020004" pitchFamily="2" charset="0"/>
              </a:rPr>
            </a:br>
            <a:r>
              <a:rPr lang="en-US" sz="2000" dirty="0">
                <a:latin typeface="Sitka Display" panose="02000505000000020004" pitchFamily="2" charset="0"/>
              </a:rPr>
              <a:t/>
            </a:r>
            <a:br>
              <a:rPr lang="en-US" sz="2000" dirty="0">
                <a:latin typeface="Sitka Display" panose="02000505000000020004" pitchFamily="2" charset="0"/>
              </a:rPr>
            </a:br>
            <a:r>
              <a:rPr lang="id-ID" sz="2000" dirty="0">
                <a:latin typeface="Sitka Display" panose="02000505000000020004" pitchFamily="2" charset="0"/>
              </a:rPr>
              <a:t>H0 : </a:t>
            </a:r>
            <a:r>
              <a:rPr lang="en-GB" sz="2000" dirty="0">
                <a:latin typeface="Sitka Display" panose="02000505000000020004" pitchFamily="2" charset="0"/>
              </a:rPr>
              <a:t>(</a:t>
            </a:r>
            <a:r>
              <a:rPr lang="id-ID" sz="2000" dirty="0">
                <a:latin typeface="Sitka Display" panose="02000505000000020004" pitchFamily="2" charset="0"/>
              </a:rPr>
              <a:t>αβ</a:t>
            </a:r>
            <a:r>
              <a:rPr lang="en-GB" sz="2000" dirty="0">
                <a:latin typeface="Sitka Display" panose="02000505000000020004" pitchFamily="2" charset="0"/>
              </a:rPr>
              <a:t>)</a:t>
            </a:r>
            <a:r>
              <a:rPr lang="en-GB" sz="2000" baseline="-25000" dirty="0">
                <a:latin typeface="Sitka Display" panose="02000505000000020004" pitchFamily="2" charset="0"/>
              </a:rPr>
              <a:t>12</a:t>
            </a:r>
            <a:r>
              <a:rPr lang="en-GB" sz="2000" dirty="0">
                <a:latin typeface="Sitka Display" panose="02000505000000020004" pitchFamily="2" charset="0"/>
              </a:rPr>
              <a:t> </a:t>
            </a:r>
            <a:r>
              <a:rPr lang="id-ID" sz="2000" dirty="0">
                <a:latin typeface="Sitka Display" panose="02000505000000020004" pitchFamily="2" charset="0"/>
              </a:rPr>
              <a:t>= …= </a:t>
            </a:r>
            <a:r>
              <a:rPr lang="en-GB" sz="2000" dirty="0">
                <a:latin typeface="Sitka Display" panose="02000505000000020004" pitchFamily="2" charset="0"/>
              </a:rPr>
              <a:t>(</a:t>
            </a:r>
            <a:r>
              <a:rPr lang="id-ID" sz="2000" dirty="0">
                <a:latin typeface="Sitka Display" panose="02000505000000020004" pitchFamily="2" charset="0"/>
              </a:rPr>
              <a:t>αβ</a:t>
            </a:r>
            <a:r>
              <a:rPr lang="en-GB" sz="2000" dirty="0">
                <a:latin typeface="Sitka Display" panose="02000505000000020004" pitchFamily="2" charset="0"/>
              </a:rPr>
              <a:t>)</a:t>
            </a:r>
            <a:r>
              <a:rPr lang="en-GB" sz="2000" baseline="-25000" dirty="0">
                <a:latin typeface="Sitka Display" panose="02000505000000020004" pitchFamily="2" charset="0"/>
              </a:rPr>
              <a:t>ab</a:t>
            </a:r>
            <a:r>
              <a:rPr lang="en-GB" sz="2000" dirty="0">
                <a:latin typeface="Sitka Display" panose="02000505000000020004" pitchFamily="2" charset="0"/>
              </a:rPr>
              <a:t> </a:t>
            </a:r>
            <a:r>
              <a:rPr lang="id-ID" sz="2000" dirty="0">
                <a:latin typeface="Sitka Display" panose="02000505000000020004" pitchFamily="2" charset="0"/>
              </a:rPr>
              <a:t>= 0 </a:t>
            </a:r>
            <a:r>
              <a:rPr lang="en-GB" sz="2000" dirty="0">
                <a:latin typeface="Sitka Display" panose="02000505000000020004" pitchFamily="2" charset="0"/>
              </a:rPr>
              <a:t>(</a:t>
            </a:r>
            <a:r>
              <a:rPr lang="en-GB" sz="2000" dirty="0" err="1">
                <a:latin typeface="Sitka Display" panose="02000505000000020004" pitchFamily="2" charset="0"/>
              </a:rPr>
              <a:t>interaksi</a:t>
            </a:r>
            <a:r>
              <a:rPr lang="en-GB" sz="2000" dirty="0">
                <a:latin typeface="Sitka Display" panose="02000505000000020004" pitchFamily="2" charset="0"/>
              </a:rPr>
              <a:t> </a:t>
            </a:r>
            <a:r>
              <a:rPr lang="en-GB" sz="2000" dirty="0" err="1">
                <a:latin typeface="Sitka Display" panose="02000505000000020004" pitchFamily="2" charset="0"/>
              </a:rPr>
              <a:t>antara</a:t>
            </a:r>
            <a:r>
              <a:rPr lang="en-GB" sz="2000" dirty="0">
                <a:latin typeface="Sitka Display" panose="02000505000000020004" pitchFamily="2" charset="0"/>
              </a:rPr>
              <a:t> </a:t>
            </a:r>
            <a:r>
              <a:rPr lang="en-GB" sz="2000" dirty="0" err="1">
                <a:latin typeface="Sitka Display" panose="02000505000000020004" pitchFamily="2" charset="0"/>
              </a:rPr>
              <a:t>faktor</a:t>
            </a:r>
            <a:r>
              <a:rPr lang="en-GB" sz="2000" dirty="0">
                <a:latin typeface="Sitka Display" panose="02000505000000020004" pitchFamily="2" charset="0"/>
              </a:rPr>
              <a:t> A </a:t>
            </a:r>
            <a:r>
              <a:rPr lang="en-GB" sz="2000" dirty="0" err="1">
                <a:latin typeface="Sitka Display" panose="02000505000000020004" pitchFamily="2" charset="0"/>
              </a:rPr>
              <a:t>dan</a:t>
            </a:r>
            <a:r>
              <a:rPr lang="en-GB" sz="2000" dirty="0">
                <a:latin typeface="Sitka Display" panose="02000505000000020004" pitchFamily="2" charset="0"/>
              </a:rPr>
              <a:t> </a:t>
            </a:r>
            <a:r>
              <a:rPr lang="en-GB" sz="2000" dirty="0" err="1">
                <a:latin typeface="Sitka Display" panose="02000505000000020004" pitchFamily="2" charset="0"/>
              </a:rPr>
              <a:t>faktor</a:t>
            </a:r>
            <a:r>
              <a:rPr lang="en-GB" sz="2000" dirty="0">
                <a:latin typeface="Sitka Display" panose="02000505000000020004" pitchFamily="2" charset="0"/>
              </a:rPr>
              <a:t> B </a:t>
            </a:r>
            <a:r>
              <a:rPr lang="en-GB" sz="2000" dirty="0" err="1">
                <a:latin typeface="Sitka Display" panose="02000505000000020004" pitchFamily="2" charset="0"/>
              </a:rPr>
              <a:t>tidak</a:t>
            </a:r>
            <a:r>
              <a:rPr lang="en-GB" sz="2000" dirty="0">
                <a:latin typeface="Sitka Display" panose="02000505000000020004" pitchFamily="2" charset="0"/>
              </a:rPr>
              <a:t> </a:t>
            </a:r>
            <a:r>
              <a:rPr lang="en-GB" sz="2000" dirty="0" err="1">
                <a:latin typeface="Sitka Display" panose="02000505000000020004" pitchFamily="2" charset="0"/>
              </a:rPr>
              <a:t>berpengaruh</a:t>
            </a:r>
            <a:r>
              <a:rPr lang="en-GB" sz="2000" dirty="0">
                <a:latin typeface="Sitka Display" panose="02000505000000020004" pitchFamily="2" charset="0"/>
              </a:rPr>
              <a:t> </a:t>
            </a:r>
            <a:r>
              <a:rPr lang="en-GB" sz="2000" dirty="0" err="1">
                <a:latin typeface="Sitka Display" panose="02000505000000020004" pitchFamily="2" charset="0"/>
              </a:rPr>
              <a:t>terhadap</a:t>
            </a:r>
            <a:r>
              <a:rPr lang="en-GB" sz="2000" dirty="0">
                <a:latin typeface="Sitka Display" panose="02000505000000020004" pitchFamily="2" charset="0"/>
              </a:rPr>
              <a:t> </a:t>
            </a:r>
            <a:r>
              <a:rPr lang="en-GB" sz="2000" dirty="0" err="1">
                <a:latin typeface="Sitka Display" panose="02000505000000020004" pitchFamily="2" charset="0"/>
              </a:rPr>
              <a:t>respon</a:t>
            </a:r>
            <a:r>
              <a:rPr lang="en-GB" sz="2000" dirty="0">
                <a:latin typeface="Sitka Display" panose="02000505000000020004" pitchFamily="2" charset="0"/>
              </a:rPr>
              <a:t> yang </a:t>
            </a:r>
            <a:r>
              <a:rPr lang="en-GB" sz="2000" dirty="0" err="1">
                <a:latin typeface="Sitka Display" panose="02000505000000020004" pitchFamily="2" charset="0"/>
              </a:rPr>
              <a:t>diamati</a:t>
            </a:r>
            <a:r>
              <a:rPr lang="en-GB" sz="2000" dirty="0" smtClean="0">
                <a:latin typeface="Sitka Display" panose="02000505000000020004" pitchFamily="2" charset="0"/>
              </a:rPr>
              <a:t>)</a:t>
            </a:r>
            <a:r>
              <a:rPr lang="id-ID" sz="2000" dirty="0" smtClean="0">
                <a:latin typeface="Sitka Display" panose="02000505000000020004" pitchFamily="2" charset="0"/>
              </a:rPr>
              <a:t>.</a:t>
            </a:r>
            <a:r>
              <a:rPr lang="en-US" sz="2000" dirty="0">
                <a:latin typeface="Sitka Display" panose="02000505000000020004" pitchFamily="2" charset="0"/>
              </a:rPr>
              <a:t/>
            </a:r>
            <a:br>
              <a:rPr lang="en-US" sz="2000" dirty="0">
                <a:latin typeface="Sitka Display" panose="02000505000000020004" pitchFamily="2" charset="0"/>
              </a:rPr>
            </a:br>
            <a:r>
              <a:rPr lang="id-ID" sz="2000" dirty="0">
                <a:latin typeface="Sitka Display" panose="02000505000000020004" pitchFamily="2" charset="0"/>
              </a:rPr>
              <a:t>H1 : paling sedikit ada sepasang ij dimana </a:t>
            </a:r>
            <a:r>
              <a:rPr lang="en-GB" sz="2000" dirty="0">
                <a:latin typeface="Sitka Display" panose="02000505000000020004" pitchFamily="2" charset="0"/>
              </a:rPr>
              <a:t>(</a:t>
            </a:r>
            <a:r>
              <a:rPr lang="id-ID" sz="2000" dirty="0">
                <a:latin typeface="Sitka Display" panose="02000505000000020004" pitchFamily="2" charset="0"/>
              </a:rPr>
              <a:t>αβ</a:t>
            </a:r>
            <a:r>
              <a:rPr lang="en-GB" sz="2000" dirty="0">
                <a:latin typeface="Sitka Display" panose="02000505000000020004" pitchFamily="2" charset="0"/>
              </a:rPr>
              <a:t>)</a:t>
            </a:r>
            <a:r>
              <a:rPr lang="en-GB" sz="2000" baseline="-25000" dirty="0" err="1">
                <a:latin typeface="Sitka Display" panose="02000505000000020004" pitchFamily="2" charset="0"/>
              </a:rPr>
              <a:t>ij</a:t>
            </a:r>
            <a:r>
              <a:rPr lang="id-ID" sz="2000" dirty="0">
                <a:latin typeface="Sitka Display" panose="02000505000000020004" pitchFamily="2" charset="0"/>
              </a:rPr>
              <a:t> ≠ 0 </a:t>
            </a:r>
            <a:r>
              <a:rPr lang="en-GB" sz="2000" dirty="0">
                <a:latin typeface="Sitka Display" panose="02000505000000020004" pitchFamily="2" charset="0"/>
              </a:rPr>
              <a:t>(</a:t>
            </a:r>
            <a:r>
              <a:rPr lang="en-GB" sz="2000" dirty="0" err="1">
                <a:latin typeface="Sitka Display" panose="02000505000000020004" pitchFamily="2" charset="0"/>
              </a:rPr>
              <a:t>interaksi</a:t>
            </a:r>
            <a:r>
              <a:rPr lang="en-GB" sz="2000" dirty="0">
                <a:latin typeface="Sitka Display" panose="02000505000000020004" pitchFamily="2" charset="0"/>
              </a:rPr>
              <a:t> </a:t>
            </a:r>
            <a:r>
              <a:rPr lang="en-GB" sz="2000" dirty="0" err="1">
                <a:latin typeface="Sitka Display" panose="02000505000000020004" pitchFamily="2" charset="0"/>
              </a:rPr>
              <a:t>antara</a:t>
            </a:r>
            <a:r>
              <a:rPr lang="en-GB" sz="2000" dirty="0">
                <a:latin typeface="Sitka Display" panose="02000505000000020004" pitchFamily="2" charset="0"/>
              </a:rPr>
              <a:t> </a:t>
            </a:r>
            <a:r>
              <a:rPr lang="en-GB" sz="2000" dirty="0" err="1">
                <a:latin typeface="Sitka Display" panose="02000505000000020004" pitchFamily="2" charset="0"/>
              </a:rPr>
              <a:t>faktor</a:t>
            </a:r>
            <a:r>
              <a:rPr lang="en-GB" sz="2000" dirty="0">
                <a:latin typeface="Sitka Display" panose="02000505000000020004" pitchFamily="2" charset="0"/>
              </a:rPr>
              <a:t> A </a:t>
            </a:r>
            <a:r>
              <a:rPr lang="en-GB" sz="2000" dirty="0" err="1">
                <a:latin typeface="Sitka Display" panose="02000505000000020004" pitchFamily="2" charset="0"/>
              </a:rPr>
              <a:t>dan</a:t>
            </a:r>
            <a:r>
              <a:rPr lang="en-GB" sz="2000" dirty="0">
                <a:latin typeface="Sitka Display" panose="02000505000000020004" pitchFamily="2" charset="0"/>
              </a:rPr>
              <a:t> </a:t>
            </a:r>
            <a:r>
              <a:rPr lang="en-GB" sz="2000" dirty="0" err="1">
                <a:latin typeface="Sitka Display" panose="02000505000000020004" pitchFamily="2" charset="0"/>
              </a:rPr>
              <a:t>faktor</a:t>
            </a:r>
            <a:r>
              <a:rPr lang="en-GB" sz="2000" dirty="0">
                <a:latin typeface="Sitka Display" panose="02000505000000020004" pitchFamily="2" charset="0"/>
              </a:rPr>
              <a:t> B </a:t>
            </a:r>
            <a:r>
              <a:rPr lang="en-GB" sz="2000" dirty="0" err="1">
                <a:latin typeface="Sitka Display" panose="02000505000000020004" pitchFamily="2" charset="0"/>
              </a:rPr>
              <a:t>berpengaruh</a:t>
            </a:r>
            <a:r>
              <a:rPr lang="en-GB" sz="2000" dirty="0">
                <a:latin typeface="Sitka Display" panose="02000505000000020004" pitchFamily="2" charset="0"/>
              </a:rPr>
              <a:t> </a:t>
            </a:r>
            <a:r>
              <a:rPr lang="en-GB" sz="2000" dirty="0" err="1">
                <a:latin typeface="Sitka Display" panose="02000505000000020004" pitchFamily="2" charset="0"/>
              </a:rPr>
              <a:t>terhadap</a:t>
            </a:r>
            <a:r>
              <a:rPr lang="en-GB" sz="2000" dirty="0">
                <a:latin typeface="Sitka Display" panose="02000505000000020004" pitchFamily="2" charset="0"/>
              </a:rPr>
              <a:t> </a:t>
            </a:r>
            <a:r>
              <a:rPr lang="en-GB" sz="2000" dirty="0" err="1">
                <a:latin typeface="Sitka Display" panose="02000505000000020004" pitchFamily="2" charset="0"/>
              </a:rPr>
              <a:t>respon</a:t>
            </a:r>
            <a:r>
              <a:rPr lang="en-GB" sz="2000" dirty="0">
                <a:latin typeface="Sitka Display" panose="02000505000000020004" pitchFamily="2" charset="0"/>
              </a:rPr>
              <a:t> yang </a:t>
            </a:r>
            <a:r>
              <a:rPr lang="en-GB" sz="2000" dirty="0" err="1">
                <a:latin typeface="Sitka Display" panose="02000505000000020004" pitchFamily="2" charset="0"/>
              </a:rPr>
              <a:t>diamati</a:t>
            </a:r>
            <a:r>
              <a:rPr lang="en-GB" sz="2000" dirty="0" smtClean="0">
                <a:latin typeface="Sitka Display" panose="02000505000000020004" pitchFamily="2" charset="0"/>
              </a:rPr>
              <a:t>)</a:t>
            </a:r>
            <a:r>
              <a:rPr lang="id-ID" sz="2000" dirty="0" smtClean="0">
                <a:latin typeface="Sitka Display" panose="02000505000000020004" pitchFamily="2" charset="0"/>
              </a:rPr>
              <a:t>.</a:t>
            </a:r>
            <a:r>
              <a:rPr lang="en-GB" sz="2000" dirty="0" smtClean="0">
                <a:latin typeface="Sitka Display" panose="02000505000000020004" pitchFamily="2" charset="0"/>
              </a:rPr>
              <a:t/>
            </a:r>
            <a:br>
              <a:rPr lang="en-GB" sz="2000" dirty="0" smtClean="0">
                <a:latin typeface="Sitka Display" panose="02000505000000020004" pitchFamily="2" charset="0"/>
              </a:rPr>
            </a:br>
            <a:r>
              <a:rPr lang="en-US" sz="2000" dirty="0">
                <a:latin typeface="Sitka Display" panose="02000505000000020004" pitchFamily="2" charset="0"/>
              </a:rPr>
              <a:t/>
            </a:r>
            <a:br>
              <a:rPr lang="en-US" sz="2000" dirty="0">
                <a:latin typeface="Sitka Display" panose="02000505000000020004" pitchFamily="2" charset="0"/>
              </a:rPr>
            </a:br>
            <a:r>
              <a:rPr lang="en-GB" sz="2000" b="1" dirty="0" err="1">
                <a:latin typeface="Sitka Display" panose="02000505000000020004" pitchFamily="2" charset="0"/>
              </a:rPr>
              <a:t>Pengaruh</a:t>
            </a:r>
            <a:r>
              <a:rPr lang="en-GB" sz="2000" b="1" dirty="0">
                <a:latin typeface="Sitka Display" panose="02000505000000020004" pitchFamily="2" charset="0"/>
              </a:rPr>
              <a:t> </a:t>
            </a:r>
            <a:r>
              <a:rPr lang="en-GB" sz="2000" b="1" dirty="0" err="1" smtClean="0">
                <a:latin typeface="Sitka Display" panose="02000505000000020004" pitchFamily="2" charset="0"/>
              </a:rPr>
              <a:t>Pengelompokan</a:t>
            </a:r>
            <a:r>
              <a:rPr lang="en-GB" sz="2000" b="1" dirty="0" smtClean="0">
                <a:latin typeface="Sitka Display" panose="02000505000000020004" pitchFamily="2" charset="0"/>
              </a:rPr>
              <a:t> :</a:t>
            </a:r>
            <a:br>
              <a:rPr lang="en-GB" sz="2000" b="1" dirty="0" smtClean="0">
                <a:latin typeface="Sitka Display" panose="02000505000000020004" pitchFamily="2" charset="0"/>
              </a:rPr>
            </a:br>
            <a:r>
              <a:rPr lang="en-US" sz="2000" dirty="0">
                <a:latin typeface="Sitka Display" panose="02000505000000020004" pitchFamily="2" charset="0"/>
              </a:rPr>
              <a:t/>
            </a:r>
            <a:br>
              <a:rPr lang="en-US" sz="2000" dirty="0">
                <a:latin typeface="Sitka Display" panose="02000505000000020004" pitchFamily="2" charset="0"/>
              </a:rPr>
            </a:br>
            <a:r>
              <a:rPr lang="en-GB" sz="2000" dirty="0">
                <a:latin typeface="Sitka Display" panose="02000505000000020004" pitchFamily="2" charset="0"/>
              </a:rPr>
              <a:t>H0 : K</a:t>
            </a:r>
            <a:r>
              <a:rPr lang="en-GB" sz="2000" baseline="-25000" dirty="0">
                <a:latin typeface="Sitka Display" panose="02000505000000020004" pitchFamily="2" charset="0"/>
              </a:rPr>
              <a:t>1</a:t>
            </a:r>
            <a:r>
              <a:rPr lang="en-GB" sz="2000" dirty="0">
                <a:latin typeface="Sitka Display" panose="02000505000000020004" pitchFamily="2" charset="0"/>
              </a:rPr>
              <a:t> = … = </a:t>
            </a:r>
            <a:r>
              <a:rPr lang="en-GB" sz="2000" dirty="0" err="1">
                <a:latin typeface="Sitka Display" panose="02000505000000020004" pitchFamily="2" charset="0"/>
              </a:rPr>
              <a:t>K</a:t>
            </a:r>
            <a:r>
              <a:rPr lang="en-GB" sz="2000" baseline="-25000" dirty="0" err="1">
                <a:latin typeface="Sitka Display" panose="02000505000000020004" pitchFamily="2" charset="0"/>
              </a:rPr>
              <a:t>k</a:t>
            </a:r>
            <a:r>
              <a:rPr lang="en-GB" sz="2000" baseline="-25000" dirty="0">
                <a:latin typeface="Sitka Display" panose="02000505000000020004" pitchFamily="2" charset="0"/>
              </a:rPr>
              <a:t> </a:t>
            </a:r>
            <a:r>
              <a:rPr lang="en-GB" sz="2000" dirty="0">
                <a:latin typeface="Sitka Display" panose="02000505000000020004" pitchFamily="2" charset="0"/>
              </a:rPr>
              <a:t>= 0 (</a:t>
            </a:r>
            <a:r>
              <a:rPr lang="en-GB" sz="2000" dirty="0" err="1">
                <a:latin typeface="Sitka Display" panose="02000505000000020004" pitchFamily="2" charset="0"/>
              </a:rPr>
              <a:t>tidak</a:t>
            </a:r>
            <a:r>
              <a:rPr lang="en-GB" sz="2000" dirty="0">
                <a:latin typeface="Sitka Display" panose="02000505000000020004" pitchFamily="2" charset="0"/>
              </a:rPr>
              <a:t> </a:t>
            </a:r>
            <a:r>
              <a:rPr lang="en-GB" sz="2000" dirty="0" err="1">
                <a:latin typeface="Sitka Display" panose="02000505000000020004" pitchFamily="2" charset="0"/>
              </a:rPr>
              <a:t>ada</a:t>
            </a:r>
            <a:r>
              <a:rPr lang="en-GB" sz="2000" dirty="0">
                <a:latin typeface="Sitka Display" panose="02000505000000020004" pitchFamily="2" charset="0"/>
              </a:rPr>
              <a:t> </a:t>
            </a:r>
            <a:r>
              <a:rPr lang="en-GB" sz="2000" dirty="0" err="1">
                <a:latin typeface="Sitka Display" panose="02000505000000020004" pitchFamily="2" charset="0"/>
              </a:rPr>
              <a:t>perbedaan</a:t>
            </a:r>
            <a:r>
              <a:rPr lang="en-GB" sz="2000" dirty="0">
                <a:latin typeface="Sitka Display" panose="02000505000000020004" pitchFamily="2" charset="0"/>
              </a:rPr>
              <a:t> </a:t>
            </a:r>
            <a:r>
              <a:rPr lang="en-GB" sz="2000" dirty="0" err="1">
                <a:latin typeface="Sitka Display" panose="02000505000000020004" pitchFamily="2" charset="0"/>
              </a:rPr>
              <a:t>respon</a:t>
            </a:r>
            <a:r>
              <a:rPr lang="en-GB" sz="2000" dirty="0">
                <a:latin typeface="Sitka Display" panose="02000505000000020004" pitchFamily="2" charset="0"/>
              </a:rPr>
              <a:t> </a:t>
            </a:r>
            <a:r>
              <a:rPr lang="en-GB" sz="2000" dirty="0" err="1">
                <a:latin typeface="Sitka Display" panose="02000505000000020004" pitchFamily="2" charset="0"/>
              </a:rPr>
              <a:t>diantara</a:t>
            </a:r>
            <a:r>
              <a:rPr lang="en-GB" sz="2000" dirty="0">
                <a:latin typeface="Sitka Display" panose="02000505000000020004" pitchFamily="2" charset="0"/>
              </a:rPr>
              <a:t> </a:t>
            </a:r>
            <a:r>
              <a:rPr lang="en-GB" sz="2000" dirty="0" err="1">
                <a:latin typeface="Sitka Display" panose="02000505000000020004" pitchFamily="2" charset="0"/>
              </a:rPr>
              <a:t>taraf</a:t>
            </a:r>
            <a:r>
              <a:rPr lang="en-GB" sz="2000" dirty="0">
                <a:latin typeface="Sitka Display" panose="02000505000000020004" pitchFamily="2" charset="0"/>
              </a:rPr>
              <a:t> yang </a:t>
            </a:r>
            <a:r>
              <a:rPr lang="en-GB" sz="2000" dirty="0" err="1">
                <a:latin typeface="Sitka Display" panose="02000505000000020004" pitchFamily="2" charset="0"/>
              </a:rPr>
              <a:t>dicobakan</a:t>
            </a:r>
            <a:r>
              <a:rPr lang="en-GB" sz="2000" dirty="0" smtClean="0">
                <a:latin typeface="Sitka Display" panose="02000505000000020004" pitchFamily="2" charset="0"/>
              </a:rPr>
              <a:t>)</a:t>
            </a:r>
            <a:r>
              <a:rPr lang="id-ID" sz="2000" dirty="0" smtClean="0">
                <a:latin typeface="Sitka Display" panose="02000505000000020004" pitchFamily="2" charset="0"/>
              </a:rPr>
              <a:t>.</a:t>
            </a:r>
            <a:r>
              <a:rPr lang="en-US" sz="2000" dirty="0">
                <a:latin typeface="Sitka Display" panose="02000505000000020004" pitchFamily="2" charset="0"/>
              </a:rPr>
              <a:t/>
            </a:r>
            <a:br>
              <a:rPr lang="en-US" sz="2000" dirty="0">
                <a:latin typeface="Sitka Display" panose="02000505000000020004" pitchFamily="2" charset="0"/>
              </a:rPr>
            </a:br>
            <a:r>
              <a:rPr lang="en-GB" sz="2000" dirty="0">
                <a:latin typeface="Sitka Display" panose="02000505000000020004" pitchFamily="2" charset="0"/>
              </a:rPr>
              <a:t>H1 : paling </a:t>
            </a:r>
            <a:r>
              <a:rPr lang="en-GB" sz="2000" dirty="0" err="1">
                <a:latin typeface="Sitka Display" panose="02000505000000020004" pitchFamily="2" charset="0"/>
              </a:rPr>
              <a:t>sedikit</a:t>
            </a:r>
            <a:r>
              <a:rPr lang="en-GB" sz="2000" dirty="0">
                <a:latin typeface="Sitka Display" panose="02000505000000020004" pitchFamily="2" charset="0"/>
              </a:rPr>
              <a:t> </a:t>
            </a:r>
            <a:r>
              <a:rPr lang="en-GB" sz="2000" dirty="0" err="1">
                <a:latin typeface="Sitka Display" panose="02000505000000020004" pitchFamily="2" charset="0"/>
              </a:rPr>
              <a:t>ada</a:t>
            </a:r>
            <a:r>
              <a:rPr lang="en-GB" sz="2000" dirty="0">
                <a:latin typeface="Sitka Display" panose="02000505000000020004" pitchFamily="2" charset="0"/>
              </a:rPr>
              <a:t> </a:t>
            </a:r>
            <a:r>
              <a:rPr lang="en-GB" sz="2000" dirty="0" err="1">
                <a:latin typeface="Sitka Display" panose="02000505000000020004" pitchFamily="2" charset="0"/>
              </a:rPr>
              <a:t>satu</a:t>
            </a:r>
            <a:r>
              <a:rPr lang="en-GB" sz="2000" dirty="0">
                <a:latin typeface="Sitka Display" panose="02000505000000020004" pitchFamily="2" charset="0"/>
              </a:rPr>
              <a:t> k </a:t>
            </a:r>
            <a:r>
              <a:rPr lang="en-GB" sz="2000" dirty="0" err="1">
                <a:latin typeface="Sitka Display" panose="02000505000000020004" pitchFamily="2" charset="0"/>
              </a:rPr>
              <a:t>dimana</a:t>
            </a:r>
            <a:r>
              <a:rPr lang="en-GB" sz="2000" dirty="0">
                <a:latin typeface="Sitka Display" panose="02000505000000020004" pitchFamily="2" charset="0"/>
              </a:rPr>
              <a:t> </a:t>
            </a:r>
            <a:r>
              <a:rPr lang="en-GB" sz="2000" dirty="0" err="1">
                <a:latin typeface="Sitka Display" panose="02000505000000020004" pitchFamily="2" charset="0"/>
              </a:rPr>
              <a:t>K</a:t>
            </a:r>
            <a:r>
              <a:rPr lang="en-GB" sz="2000" baseline="-25000" dirty="0" err="1">
                <a:latin typeface="Sitka Display" panose="02000505000000020004" pitchFamily="2" charset="0"/>
              </a:rPr>
              <a:t>k</a:t>
            </a:r>
            <a:r>
              <a:rPr lang="en-GB" sz="2000" dirty="0">
                <a:latin typeface="Sitka Display" panose="02000505000000020004" pitchFamily="2" charset="0"/>
              </a:rPr>
              <a:t> </a:t>
            </a:r>
            <a:r>
              <a:rPr lang="id-ID" sz="2000" dirty="0">
                <a:latin typeface="Sitka Display" panose="02000505000000020004" pitchFamily="2" charset="0"/>
              </a:rPr>
              <a:t>≠</a:t>
            </a:r>
            <a:r>
              <a:rPr lang="en-GB" sz="2000" dirty="0">
                <a:latin typeface="Sitka Display" panose="02000505000000020004" pitchFamily="2" charset="0"/>
              </a:rPr>
              <a:t> 0 (</a:t>
            </a:r>
            <a:r>
              <a:rPr lang="en-GB" sz="2000" dirty="0" err="1">
                <a:latin typeface="Sitka Display" panose="02000505000000020004" pitchFamily="2" charset="0"/>
              </a:rPr>
              <a:t>ada</a:t>
            </a:r>
            <a:r>
              <a:rPr lang="en-GB" sz="2000" dirty="0">
                <a:latin typeface="Sitka Display" panose="02000505000000020004" pitchFamily="2" charset="0"/>
              </a:rPr>
              <a:t> </a:t>
            </a:r>
            <a:r>
              <a:rPr lang="en-GB" sz="2000" dirty="0" err="1">
                <a:latin typeface="Sitka Display" panose="02000505000000020004" pitchFamily="2" charset="0"/>
              </a:rPr>
              <a:t>perbedaan</a:t>
            </a:r>
            <a:r>
              <a:rPr lang="en-GB" sz="2000" dirty="0">
                <a:latin typeface="Sitka Display" panose="02000505000000020004" pitchFamily="2" charset="0"/>
              </a:rPr>
              <a:t> </a:t>
            </a:r>
            <a:r>
              <a:rPr lang="en-GB" sz="2000" dirty="0" err="1">
                <a:latin typeface="Sitka Display" panose="02000505000000020004" pitchFamily="2" charset="0"/>
              </a:rPr>
              <a:t>respon</a:t>
            </a:r>
            <a:r>
              <a:rPr lang="en-GB" sz="2000" dirty="0">
                <a:latin typeface="Sitka Display" panose="02000505000000020004" pitchFamily="2" charset="0"/>
              </a:rPr>
              <a:t> </a:t>
            </a:r>
            <a:r>
              <a:rPr lang="en-GB" sz="2000" dirty="0" err="1">
                <a:latin typeface="Sitka Display" panose="02000505000000020004" pitchFamily="2" charset="0"/>
              </a:rPr>
              <a:t>diantara</a:t>
            </a:r>
            <a:r>
              <a:rPr lang="en-GB" sz="2000" dirty="0">
                <a:latin typeface="Sitka Display" panose="02000505000000020004" pitchFamily="2" charset="0"/>
              </a:rPr>
              <a:t> </a:t>
            </a:r>
            <a:r>
              <a:rPr lang="en-GB" sz="2000" dirty="0" err="1">
                <a:latin typeface="Sitka Display" panose="02000505000000020004" pitchFamily="2" charset="0"/>
              </a:rPr>
              <a:t>taraf</a:t>
            </a:r>
            <a:r>
              <a:rPr lang="en-GB" sz="2000" dirty="0">
                <a:latin typeface="Sitka Display" panose="02000505000000020004" pitchFamily="2" charset="0"/>
              </a:rPr>
              <a:t> yang </a:t>
            </a:r>
            <a:r>
              <a:rPr lang="en-GB" sz="2000" dirty="0" err="1">
                <a:latin typeface="Sitka Display" panose="02000505000000020004" pitchFamily="2" charset="0"/>
              </a:rPr>
              <a:t>dicobakan</a:t>
            </a:r>
            <a:r>
              <a:rPr lang="en-GB" sz="2000" dirty="0" smtClean="0">
                <a:latin typeface="Sitka Display" panose="02000505000000020004" pitchFamily="2" charset="0"/>
              </a:rPr>
              <a:t>)</a:t>
            </a:r>
            <a:r>
              <a:rPr lang="id-ID" sz="2000" dirty="0" smtClean="0">
                <a:latin typeface="Sitka Display" panose="02000505000000020004" pitchFamily="2" charset="0"/>
              </a:rPr>
              <a:t>.</a:t>
            </a:r>
            <a:r>
              <a:rPr lang="en-US" sz="2000" dirty="0">
                <a:latin typeface="Sitka Display" panose="02000505000000020004" pitchFamily="2" charset="0"/>
              </a:rPr>
              <a:t/>
            </a:r>
            <a:br>
              <a:rPr lang="en-US" sz="2000" dirty="0">
                <a:latin typeface="Sitka Display" panose="02000505000000020004" pitchFamily="2" charset="0"/>
              </a:rPr>
            </a:br>
            <a:endParaRPr lang="en-US" sz="2000" dirty="0"/>
          </a:p>
        </p:txBody>
      </p:sp>
      <p:sp>
        <p:nvSpPr>
          <p:cNvPr id="4" name="Title 2"/>
          <p:cNvSpPr txBox="1">
            <a:spLocks/>
          </p:cNvSpPr>
          <p:nvPr/>
        </p:nvSpPr>
        <p:spPr>
          <a:xfrm>
            <a:off x="2794100" y="434528"/>
            <a:ext cx="4116366" cy="64476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lt1"/>
              </a:buClr>
              <a:buSzPts val="6300"/>
              <a:buFont typeface="Sue Ellen Francisco"/>
              <a:buNone/>
              <a:defRPr sz="6300" b="0" i="0" u="none" strike="noStrike" cap="none">
                <a:solidFill>
                  <a:schemeClr val="lt1"/>
                </a:solidFill>
                <a:latin typeface="Sue Ellen Francisco"/>
                <a:ea typeface="Sue Ellen Francisco"/>
                <a:cs typeface="Sue Ellen Francisco"/>
                <a:sym typeface="Sue Ellen Francisco"/>
              </a:defRPr>
            </a:lvl1pPr>
            <a:lvl2pPr marR="0" lvl="1"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2pPr>
            <a:lvl3pPr marR="0" lvl="2"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3pPr>
            <a:lvl4pPr marR="0" lvl="3"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4pPr>
            <a:lvl5pPr marR="0" lvl="4"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5pPr>
            <a:lvl6pPr marR="0" lvl="5"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6pPr>
            <a:lvl7pPr marR="0" lvl="6"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7pPr>
            <a:lvl8pPr marR="0" lvl="7"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8pPr>
            <a:lvl9pPr marR="0" lvl="8"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9pPr>
          </a:lstStyle>
          <a:p>
            <a:r>
              <a:rPr lang="en-GB" sz="4800" smtClean="0"/>
              <a:t>HIPOTESIS</a:t>
            </a:r>
            <a:endParaRPr lang="en-US" sz="4800" dirty="0"/>
          </a:p>
        </p:txBody>
      </p:sp>
    </p:spTree>
    <p:extLst>
      <p:ext uri="{BB962C8B-B14F-4D97-AF65-F5344CB8AC3E}">
        <p14:creationId xmlns:p14="http://schemas.microsoft.com/office/powerpoint/2010/main" val="4217251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30" name="Google Shape;944;p37"/>
          <p:cNvSpPr/>
          <p:nvPr/>
        </p:nvSpPr>
        <p:spPr>
          <a:xfrm>
            <a:off x="4158547" y="2263183"/>
            <a:ext cx="804525"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2169;p72"/>
          <p:cNvGrpSpPr/>
          <p:nvPr/>
        </p:nvGrpSpPr>
        <p:grpSpPr>
          <a:xfrm>
            <a:off x="4456806" y="2609714"/>
            <a:ext cx="3761439" cy="1952012"/>
            <a:chOff x="3680225" y="3387375"/>
            <a:chExt cx="1527375" cy="1074325"/>
          </a:xfrm>
        </p:grpSpPr>
        <p:sp>
          <p:nvSpPr>
            <p:cNvPr id="45" name="Google Shape;2170;p72"/>
            <p:cNvSpPr/>
            <p:nvPr/>
          </p:nvSpPr>
          <p:spPr>
            <a:xfrm>
              <a:off x="3680225" y="3387375"/>
              <a:ext cx="1527375" cy="1074325"/>
            </a:xfrm>
            <a:custGeom>
              <a:avLst/>
              <a:gdLst/>
              <a:ahLst/>
              <a:cxnLst/>
              <a:rect l="l" t="t" r="r" b="b"/>
              <a:pathLst>
                <a:path w="61095" h="42973" extrusionOk="0">
                  <a:moveTo>
                    <a:pt x="40" y="41240"/>
                  </a:moveTo>
                  <a:cubicBezTo>
                    <a:pt x="71" y="41468"/>
                    <a:pt x="87" y="41562"/>
                    <a:pt x="95" y="41562"/>
                  </a:cubicBezTo>
                  <a:cubicBezTo>
                    <a:pt x="101" y="41562"/>
                    <a:pt x="100" y="41485"/>
                    <a:pt x="96" y="41361"/>
                  </a:cubicBezTo>
                  <a:lnTo>
                    <a:pt x="96" y="41361"/>
                  </a:lnTo>
                  <a:cubicBezTo>
                    <a:pt x="67" y="41343"/>
                    <a:pt x="49" y="41305"/>
                    <a:pt x="40" y="41240"/>
                  </a:cubicBezTo>
                  <a:close/>
                  <a:moveTo>
                    <a:pt x="856" y="0"/>
                  </a:moveTo>
                  <a:lnTo>
                    <a:pt x="374" y="24564"/>
                  </a:lnTo>
                  <a:cubicBezTo>
                    <a:pt x="374" y="24564"/>
                    <a:pt x="312" y="27222"/>
                    <a:pt x="249" y="30444"/>
                  </a:cubicBezTo>
                  <a:cubicBezTo>
                    <a:pt x="228" y="32034"/>
                    <a:pt x="186" y="33771"/>
                    <a:pt x="165" y="35382"/>
                  </a:cubicBezTo>
                  <a:cubicBezTo>
                    <a:pt x="102" y="36826"/>
                    <a:pt x="228" y="39462"/>
                    <a:pt x="81" y="39504"/>
                  </a:cubicBezTo>
                  <a:cubicBezTo>
                    <a:pt x="0" y="39680"/>
                    <a:pt x="77" y="40878"/>
                    <a:pt x="96" y="41361"/>
                  </a:cubicBezTo>
                  <a:lnTo>
                    <a:pt x="96" y="41361"/>
                  </a:lnTo>
                  <a:cubicBezTo>
                    <a:pt x="111" y="41371"/>
                    <a:pt x="128" y="41375"/>
                    <a:pt x="149" y="41375"/>
                  </a:cubicBezTo>
                  <a:cubicBezTo>
                    <a:pt x="296" y="41375"/>
                    <a:pt x="591" y="41159"/>
                    <a:pt x="1077" y="41159"/>
                  </a:cubicBezTo>
                  <a:cubicBezTo>
                    <a:pt x="1267" y="41159"/>
                    <a:pt x="1485" y="41192"/>
                    <a:pt x="1734" y="41282"/>
                  </a:cubicBezTo>
                  <a:cubicBezTo>
                    <a:pt x="2109" y="41566"/>
                    <a:pt x="2499" y="41659"/>
                    <a:pt x="2920" y="41659"/>
                  </a:cubicBezTo>
                  <a:cubicBezTo>
                    <a:pt x="3181" y="41659"/>
                    <a:pt x="3455" y="41623"/>
                    <a:pt x="3743" y="41575"/>
                  </a:cubicBezTo>
                  <a:cubicBezTo>
                    <a:pt x="4309" y="41478"/>
                    <a:pt x="4949" y="41319"/>
                    <a:pt x="5655" y="41319"/>
                  </a:cubicBezTo>
                  <a:cubicBezTo>
                    <a:pt x="5863" y="41319"/>
                    <a:pt x="6077" y="41333"/>
                    <a:pt x="6296" y="41366"/>
                  </a:cubicBezTo>
                  <a:cubicBezTo>
                    <a:pt x="6495" y="41271"/>
                    <a:pt x="6706" y="41239"/>
                    <a:pt x="6925" y="41239"/>
                  </a:cubicBezTo>
                  <a:cubicBezTo>
                    <a:pt x="7392" y="41239"/>
                    <a:pt x="7895" y="41386"/>
                    <a:pt x="8393" y="41386"/>
                  </a:cubicBezTo>
                  <a:cubicBezTo>
                    <a:pt x="8740" y="41386"/>
                    <a:pt x="9084" y="41315"/>
                    <a:pt x="9413" y="41073"/>
                  </a:cubicBezTo>
                  <a:cubicBezTo>
                    <a:pt x="9710" y="41033"/>
                    <a:pt x="10018" y="41012"/>
                    <a:pt x="10336" y="41012"/>
                  </a:cubicBezTo>
                  <a:cubicBezTo>
                    <a:pt x="11182" y="41012"/>
                    <a:pt x="12096" y="41163"/>
                    <a:pt x="13054" y="41513"/>
                  </a:cubicBezTo>
                  <a:cubicBezTo>
                    <a:pt x="13984" y="41634"/>
                    <a:pt x="14991" y="42023"/>
                    <a:pt x="15970" y="42023"/>
                  </a:cubicBezTo>
                  <a:cubicBezTo>
                    <a:pt x="16336" y="42023"/>
                    <a:pt x="16698" y="41969"/>
                    <a:pt x="17051" y="41826"/>
                  </a:cubicBezTo>
                  <a:cubicBezTo>
                    <a:pt x="17699" y="41638"/>
                    <a:pt x="18390" y="41513"/>
                    <a:pt x="19080" y="41471"/>
                  </a:cubicBezTo>
                  <a:cubicBezTo>
                    <a:pt x="19576" y="41471"/>
                    <a:pt x="20164" y="42163"/>
                    <a:pt x="20659" y="42163"/>
                  </a:cubicBezTo>
                  <a:cubicBezTo>
                    <a:pt x="20873" y="42163"/>
                    <a:pt x="21071" y="42032"/>
                    <a:pt x="21235" y="41659"/>
                  </a:cubicBezTo>
                  <a:cubicBezTo>
                    <a:pt x="21329" y="41619"/>
                    <a:pt x="21426" y="41603"/>
                    <a:pt x="21525" y="41603"/>
                  </a:cubicBezTo>
                  <a:cubicBezTo>
                    <a:pt x="21913" y="41603"/>
                    <a:pt x="22333" y="41848"/>
                    <a:pt x="22721" y="41848"/>
                  </a:cubicBezTo>
                  <a:cubicBezTo>
                    <a:pt x="22962" y="41848"/>
                    <a:pt x="23190" y="41754"/>
                    <a:pt x="23390" y="41450"/>
                  </a:cubicBezTo>
                  <a:cubicBezTo>
                    <a:pt x="23543" y="40991"/>
                    <a:pt x="23737" y="40829"/>
                    <a:pt x="23954" y="40829"/>
                  </a:cubicBezTo>
                  <a:cubicBezTo>
                    <a:pt x="24473" y="40829"/>
                    <a:pt x="25122" y="41764"/>
                    <a:pt x="25638" y="41764"/>
                  </a:cubicBezTo>
                  <a:cubicBezTo>
                    <a:pt x="25642" y="41764"/>
                    <a:pt x="25646" y="41764"/>
                    <a:pt x="25650" y="41764"/>
                  </a:cubicBezTo>
                  <a:cubicBezTo>
                    <a:pt x="25809" y="41639"/>
                    <a:pt x="25980" y="41598"/>
                    <a:pt x="26157" y="41598"/>
                  </a:cubicBezTo>
                  <a:cubicBezTo>
                    <a:pt x="26517" y="41598"/>
                    <a:pt x="26904" y="41771"/>
                    <a:pt x="27269" y="41771"/>
                  </a:cubicBezTo>
                  <a:cubicBezTo>
                    <a:pt x="27479" y="41771"/>
                    <a:pt x="27682" y="41714"/>
                    <a:pt x="27868" y="41533"/>
                  </a:cubicBezTo>
                  <a:cubicBezTo>
                    <a:pt x="28187" y="41393"/>
                    <a:pt x="28510" y="41294"/>
                    <a:pt x="28847" y="41294"/>
                  </a:cubicBezTo>
                  <a:cubicBezTo>
                    <a:pt x="29261" y="41294"/>
                    <a:pt x="29696" y="41443"/>
                    <a:pt x="30170" y="41847"/>
                  </a:cubicBezTo>
                  <a:cubicBezTo>
                    <a:pt x="30637" y="42354"/>
                    <a:pt x="31053" y="42521"/>
                    <a:pt x="31450" y="42521"/>
                  </a:cubicBezTo>
                  <a:cubicBezTo>
                    <a:pt x="31676" y="42521"/>
                    <a:pt x="31896" y="42467"/>
                    <a:pt x="32116" y="42391"/>
                  </a:cubicBezTo>
                  <a:cubicBezTo>
                    <a:pt x="32563" y="42215"/>
                    <a:pt x="32975" y="41758"/>
                    <a:pt x="33452" y="41758"/>
                  </a:cubicBezTo>
                  <a:cubicBezTo>
                    <a:pt x="33599" y="41758"/>
                    <a:pt x="33752" y="41802"/>
                    <a:pt x="33915" y="41910"/>
                  </a:cubicBezTo>
                  <a:cubicBezTo>
                    <a:pt x="34300" y="42155"/>
                    <a:pt x="34673" y="42329"/>
                    <a:pt x="35017" y="42329"/>
                  </a:cubicBezTo>
                  <a:cubicBezTo>
                    <a:pt x="35290" y="42329"/>
                    <a:pt x="35546" y="42220"/>
                    <a:pt x="35777" y="41952"/>
                  </a:cubicBezTo>
                  <a:cubicBezTo>
                    <a:pt x="36033" y="42192"/>
                    <a:pt x="36264" y="42271"/>
                    <a:pt x="36483" y="42271"/>
                  </a:cubicBezTo>
                  <a:cubicBezTo>
                    <a:pt x="36875" y="42271"/>
                    <a:pt x="37230" y="42021"/>
                    <a:pt x="37618" y="41994"/>
                  </a:cubicBezTo>
                  <a:cubicBezTo>
                    <a:pt x="38372" y="41973"/>
                    <a:pt x="39125" y="41910"/>
                    <a:pt x="39857" y="41847"/>
                  </a:cubicBezTo>
                  <a:cubicBezTo>
                    <a:pt x="40590" y="41785"/>
                    <a:pt x="41322" y="41743"/>
                    <a:pt x="42054" y="41722"/>
                  </a:cubicBezTo>
                  <a:cubicBezTo>
                    <a:pt x="42321" y="42002"/>
                    <a:pt x="42562" y="42093"/>
                    <a:pt x="42791" y="42093"/>
                  </a:cubicBezTo>
                  <a:cubicBezTo>
                    <a:pt x="43214" y="42093"/>
                    <a:pt x="43594" y="41781"/>
                    <a:pt x="44013" y="41781"/>
                  </a:cubicBezTo>
                  <a:cubicBezTo>
                    <a:pt x="44077" y="41781"/>
                    <a:pt x="44143" y="41788"/>
                    <a:pt x="44209" y="41805"/>
                  </a:cubicBezTo>
                  <a:cubicBezTo>
                    <a:pt x="44317" y="41772"/>
                    <a:pt x="44427" y="41758"/>
                    <a:pt x="44538" y="41758"/>
                  </a:cubicBezTo>
                  <a:cubicBezTo>
                    <a:pt x="45119" y="41758"/>
                    <a:pt x="45740" y="42144"/>
                    <a:pt x="46302" y="42161"/>
                  </a:cubicBezTo>
                  <a:cubicBezTo>
                    <a:pt x="46328" y="42158"/>
                    <a:pt x="46355" y="42156"/>
                    <a:pt x="46381" y="42156"/>
                  </a:cubicBezTo>
                  <a:cubicBezTo>
                    <a:pt x="46789" y="42156"/>
                    <a:pt x="47236" y="42517"/>
                    <a:pt x="47626" y="42517"/>
                  </a:cubicBezTo>
                  <a:cubicBezTo>
                    <a:pt x="47860" y="42517"/>
                    <a:pt x="48074" y="42387"/>
                    <a:pt x="48248" y="41973"/>
                  </a:cubicBezTo>
                  <a:cubicBezTo>
                    <a:pt x="48405" y="42065"/>
                    <a:pt x="48551" y="42096"/>
                    <a:pt x="48692" y="42096"/>
                  </a:cubicBezTo>
                  <a:cubicBezTo>
                    <a:pt x="48987" y="42096"/>
                    <a:pt x="49255" y="41960"/>
                    <a:pt x="49537" y="41960"/>
                  </a:cubicBezTo>
                  <a:cubicBezTo>
                    <a:pt x="49731" y="41960"/>
                    <a:pt x="49932" y="42025"/>
                    <a:pt x="50152" y="42245"/>
                  </a:cubicBezTo>
                  <a:cubicBezTo>
                    <a:pt x="50273" y="42129"/>
                    <a:pt x="50402" y="42089"/>
                    <a:pt x="50535" y="42089"/>
                  </a:cubicBezTo>
                  <a:cubicBezTo>
                    <a:pt x="50822" y="42089"/>
                    <a:pt x="51126" y="42274"/>
                    <a:pt x="51401" y="42274"/>
                  </a:cubicBezTo>
                  <a:cubicBezTo>
                    <a:pt x="51571" y="42274"/>
                    <a:pt x="51731" y="42203"/>
                    <a:pt x="51867" y="41973"/>
                  </a:cubicBezTo>
                  <a:cubicBezTo>
                    <a:pt x="51979" y="41760"/>
                    <a:pt x="52109" y="41681"/>
                    <a:pt x="52248" y="41681"/>
                  </a:cubicBezTo>
                  <a:cubicBezTo>
                    <a:pt x="52642" y="41681"/>
                    <a:pt x="53113" y="42310"/>
                    <a:pt x="53482" y="42310"/>
                  </a:cubicBezTo>
                  <a:cubicBezTo>
                    <a:pt x="53495" y="42310"/>
                    <a:pt x="53508" y="42309"/>
                    <a:pt x="53520" y="42308"/>
                  </a:cubicBezTo>
                  <a:cubicBezTo>
                    <a:pt x="53924" y="42800"/>
                    <a:pt x="54276" y="42973"/>
                    <a:pt x="54594" y="42973"/>
                  </a:cubicBezTo>
                  <a:cubicBezTo>
                    <a:pt x="55249" y="42973"/>
                    <a:pt x="55761" y="42240"/>
                    <a:pt x="56282" y="42057"/>
                  </a:cubicBezTo>
                  <a:cubicBezTo>
                    <a:pt x="56842" y="42529"/>
                    <a:pt x="57328" y="42787"/>
                    <a:pt x="57735" y="42787"/>
                  </a:cubicBezTo>
                  <a:cubicBezTo>
                    <a:pt x="58013" y="42787"/>
                    <a:pt x="58255" y="42667"/>
                    <a:pt x="58458" y="42412"/>
                  </a:cubicBezTo>
                  <a:cubicBezTo>
                    <a:pt x="58497" y="42415"/>
                    <a:pt x="58534" y="42416"/>
                    <a:pt x="58571" y="42416"/>
                  </a:cubicBezTo>
                  <a:cubicBezTo>
                    <a:pt x="59290" y="42416"/>
                    <a:pt x="59733" y="41922"/>
                    <a:pt x="59998" y="41922"/>
                  </a:cubicBezTo>
                  <a:cubicBezTo>
                    <a:pt x="60134" y="41922"/>
                    <a:pt x="60224" y="42054"/>
                    <a:pt x="60279" y="42454"/>
                  </a:cubicBezTo>
                  <a:cubicBezTo>
                    <a:pt x="60153" y="41471"/>
                    <a:pt x="60300" y="42182"/>
                    <a:pt x="60300" y="41282"/>
                  </a:cubicBezTo>
                  <a:cubicBezTo>
                    <a:pt x="60174" y="39462"/>
                    <a:pt x="60404" y="39860"/>
                    <a:pt x="60362" y="38144"/>
                  </a:cubicBezTo>
                  <a:cubicBezTo>
                    <a:pt x="60404" y="36930"/>
                    <a:pt x="60446" y="35466"/>
                    <a:pt x="60467" y="33520"/>
                  </a:cubicBezTo>
                  <a:cubicBezTo>
                    <a:pt x="60488" y="31804"/>
                    <a:pt x="60530" y="29900"/>
                    <a:pt x="60572" y="27912"/>
                  </a:cubicBezTo>
                  <a:cubicBezTo>
                    <a:pt x="60802" y="16048"/>
                    <a:pt x="61095" y="1193"/>
                    <a:pt x="61095" y="1193"/>
                  </a:cubicBezTo>
                  <a:lnTo>
                    <a:pt x="856" y="0"/>
                  </a:lnTo>
                  <a:close/>
                </a:path>
              </a:pathLst>
            </a:custGeom>
            <a:solidFill>
              <a:srgbClr val="029083">
                <a:alpha val="6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1;p72"/>
            <p:cNvSpPr/>
            <p:nvPr/>
          </p:nvSpPr>
          <p:spPr>
            <a:xfrm>
              <a:off x="3695850" y="3387375"/>
              <a:ext cx="1511750" cy="312825"/>
            </a:xfrm>
            <a:custGeom>
              <a:avLst/>
              <a:gdLst/>
              <a:ahLst/>
              <a:cxnLst/>
              <a:rect l="l" t="t" r="r" b="b"/>
              <a:pathLst>
                <a:path w="60470" h="12513" extrusionOk="0">
                  <a:moveTo>
                    <a:pt x="231" y="0"/>
                  </a:moveTo>
                  <a:lnTo>
                    <a:pt x="0" y="11320"/>
                  </a:lnTo>
                  <a:lnTo>
                    <a:pt x="60261" y="12512"/>
                  </a:lnTo>
                  <a:lnTo>
                    <a:pt x="60470" y="1193"/>
                  </a:lnTo>
                  <a:lnTo>
                    <a:pt x="231" y="0"/>
                  </a:lnTo>
                  <a:close/>
                </a:path>
              </a:pathLst>
            </a:custGeom>
            <a:solidFill>
              <a:srgbClr val="029083">
                <a:alpha val="6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944;p37"/>
          <p:cNvSpPr/>
          <p:nvPr/>
        </p:nvSpPr>
        <p:spPr>
          <a:xfrm>
            <a:off x="733026" y="2053687"/>
            <a:ext cx="804525"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44;p37"/>
          <p:cNvSpPr/>
          <p:nvPr/>
        </p:nvSpPr>
        <p:spPr>
          <a:xfrm>
            <a:off x="2816748" y="843941"/>
            <a:ext cx="804525"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114;p44"/>
          <p:cNvGrpSpPr/>
          <p:nvPr/>
        </p:nvGrpSpPr>
        <p:grpSpPr>
          <a:xfrm>
            <a:off x="919877" y="621426"/>
            <a:ext cx="1785913" cy="1001891"/>
            <a:chOff x="3672154" y="3455874"/>
            <a:chExt cx="1456369" cy="911623"/>
          </a:xfrm>
        </p:grpSpPr>
        <p:sp>
          <p:nvSpPr>
            <p:cNvPr id="24" name="Google Shape;1115;p44"/>
            <p:cNvSpPr/>
            <p:nvPr/>
          </p:nvSpPr>
          <p:spPr>
            <a:xfrm>
              <a:off x="3672154" y="3455874"/>
              <a:ext cx="1456369" cy="911623"/>
            </a:xfrm>
            <a:custGeom>
              <a:avLst/>
              <a:gdLst/>
              <a:ahLst/>
              <a:cxnLst/>
              <a:rect l="l" t="t" r="r" b="b"/>
              <a:pathLst>
                <a:path w="72160" h="45169" extrusionOk="0">
                  <a:moveTo>
                    <a:pt x="0" y="1"/>
                  </a:moveTo>
                  <a:lnTo>
                    <a:pt x="0" y="45168"/>
                  </a:lnTo>
                  <a:lnTo>
                    <a:pt x="72159" y="45168"/>
                  </a:lnTo>
                  <a:lnTo>
                    <a:pt x="72159" y="1"/>
                  </a:lnTo>
                  <a:close/>
                </a:path>
              </a:pathLst>
            </a:custGeom>
            <a:solidFill>
              <a:srgbClr val="00C3B1">
                <a:alpha val="604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16;p44"/>
            <p:cNvSpPr/>
            <p:nvPr/>
          </p:nvSpPr>
          <p:spPr>
            <a:xfrm>
              <a:off x="3672154" y="3455874"/>
              <a:ext cx="1456369" cy="228849"/>
            </a:xfrm>
            <a:custGeom>
              <a:avLst/>
              <a:gdLst/>
              <a:ahLst/>
              <a:cxnLst/>
              <a:rect l="l" t="t" r="r" b="b"/>
              <a:pathLst>
                <a:path w="72160" h="11339" extrusionOk="0">
                  <a:moveTo>
                    <a:pt x="0" y="1"/>
                  </a:moveTo>
                  <a:lnTo>
                    <a:pt x="0" y="11338"/>
                  </a:lnTo>
                  <a:lnTo>
                    <a:pt x="72159" y="11338"/>
                  </a:lnTo>
                  <a:lnTo>
                    <a:pt x="721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mc:AlternateContent xmlns:mc="http://schemas.openxmlformats.org/markup-compatibility/2006" xmlns:a14="http://schemas.microsoft.com/office/drawing/2010/main">
        <mc:Choice Requires="a14">
          <p:sp>
            <p:nvSpPr>
              <p:cNvPr id="7" name="Rectangle 6"/>
              <p:cNvSpPr/>
              <p:nvPr/>
            </p:nvSpPr>
            <p:spPr>
              <a:xfrm>
                <a:off x="871508" y="936324"/>
                <a:ext cx="1737932" cy="5245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d-ID" b="0" i="1">
                          <a:latin typeface="Cambria Math" panose="02040503050406030204" pitchFamily="18" charset="0"/>
                        </a:rPr>
                        <m:t>𝐹𝐾</m:t>
                      </m:r>
                      <m:r>
                        <a:rPr lang="id-ID" b="0">
                          <a:latin typeface="Cambria Math" panose="02040503050406030204" pitchFamily="18" charset="0"/>
                        </a:rPr>
                        <m:t>=</m:t>
                      </m:r>
                      <m:f>
                        <m:fPr>
                          <m:ctrlPr>
                            <a:rPr lang="id-ID" i="1">
                              <a:latin typeface="Cambria Math" panose="02040503050406030204" pitchFamily="18" charset="0"/>
                            </a:rPr>
                          </m:ctrlPr>
                        </m:fPr>
                        <m:num>
                          <m:sSubSup>
                            <m:sSubSupPr>
                              <m:ctrlPr>
                                <a:rPr lang="id-ID" i="1">
                                  <a:latin typeface="Cambria Math" panose="02040503050406030204" pitchFamily="18" charset="0"/>
                                </a:rPr>
                              </m:ctrlPr>
                            </m:sSubSupPr>
                            <m:e>
                              <m:r>
                                <a:rPr lang="id-ID" b="0" i="1">
                                  <a:latin typeface="Cambria Math" panose="02040503050406030204" pitchFamily="18" charset="0"/>
                                </a:rPr>
                                <m:t>𝑌</m:t>
                              </m:r>
                            </m:e>
                            <m:sub>
                              <m:r>
                                <a:rPr lang="id-ID" b="0">
                                  <a:latin typeface="Cambria Math" panose="02040503050406030204" pitchFamily="18" charset="0"/>
                                </a:rPr>
                                <m:t>....</m:t>
                              </m:r>
                            </m:sub>
                            <m:sup>
                              <m:r>
                                <a:rPr lang="id-ID" b="0" i="1">
                                  <a:latin typeface="Cambria Math" panose="02040503050406030204" pitchFamily="18" charset="0"/>
                                </a:rPr>
                                <m:t>2</m:t>
                              </m:r>
                            </m:sup>
                          </m:sSubSup>
                        </m:num>
                        <m:den>
                          <m:r>
                            <a:rPr lang="id-ID" b="0" i="1">
                              <a:latin typeface="Cambria Math" panose="02040503050406030204" pitchFamily="18" charset="0"/>
                            </a:rPr>
                            <m:t>𝑎𝑏𝑟</m:t>
                          </m:r>
                        </m:den>
                      </m:f>
                    </m:oMath>
                  </m:oMathPara>
                </a14:m>
                <a:endParaRPr lang="id-ID" dirty="0"/>
              </a:p>
            </p:txBody>
          </p:sp>
        </mc:Choice>
        <mc:Fallback xmlns="">
          <p:sp>
            <p:nvSpPr>
              <p:cNvPr id="7" name="Rectangle 6"/>
              <p:cNvSpPr>
                <a:spLocks noRot="1" noChangeAspect="1" noMove="1" noResize="1" noEditPoints="1" noAdjustHandles="1" noChangeArrowheads="1" noChangeShapeType="1" noTextEdit="1"/>
              </p:cNvSpPr>
              <p:nvPr/>
            </p:nvSpPr>
            <p:spPr>
              <a:xfrm>
                <a:off x="871508" y="936324"/>
                <a:ext cx="1737932" cy="524567"/>
              </a:xfrm>
              <a:prstGeom prst="rect">
                <a:avLst/>
              </a:prstGeom>
              <a:blipFill>
                <a:blip r:embed="rId3"/>
                <a:stretch>
                  <a:fillRect/>
                </a:stretch>
              </a:blipFill>
            </p:spPr>
            <p:txBody>
              <a:bodyPr/>
              <a:lstStyle/>
              <a:p>
                <a:r>
                  <a:rPr lang="id-ID">
                    <a:noFill/>
                  </a:rPr>
                  <a:t> </a:t>
                </a:r>
              </a:p>
            </p:txBody>
          </p:sp>
        </mc:Fallback>
      </mc:AlternateContent>
      <p:sp>
        <p:nvSpPr>
          <p:cNvPr id="28" name="Google Shape;944;p37"/>
          <p:cNvSpPr/>
          <p:nvPr/>
        </p:nvSpPr>
        <p:spPr>
          <a:xfrm>
            <a:off x="620357" y="376109"/>
            <a:ext cx="804525"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p:cNvPicPr>
            <a:picLocks noChangeAspect="1"/>
          </p:cNvPicPr>
          <p:nvPr/>
        </p:nvPicPr>
        <p:blipFill>
          <a:blip r:embed="rId4"/>
          <a:stretch>
            <a:fillRect/>
          </a:stretch>
        </p:blipFill>
        <p:spPr>
          <a:xfrm>
            <a:off x="504306" y="201540"/>
            <a:ext cx="920576" cy="1091279"/>
          </a:xfrm>
          <a:prstGeom prst="rect">
            <a:avLst/>
          </a:prstGeom>
        </p:spPr>
      </p:pic>
      <p:grpSp>
        <p:nvGrpSpPr>
          <p:cNvPr id="31" name="Google Shape;2179;p72"/>
          <p:cNvGrpSpPr/>
          <p:nvPr/>
        </p:nvGrpSpPr>
        <p:grpSpPr>
          <a:xfrm>
            <a:off x="3121361" y="1084905"/>
            <a:ext cx="4646066" cy="973221"/>
            <a:chOff x="5834025" y="3675125"/>
            <a:chExt cx="1686450" cy="531475"/>
          </a:xfrm>
        </p:grpSpPr>
        <p:sp>
          <p:nvSpPr>
            <p:cNvPr id="32" name="Google Shape;2180;p72"/>
            <p:cNvSpPr/>
            <p:nvPr/>
          </p:nvSpPr>
          <p:spPr>
            <a:xfrm>
              <a:off x="5834025" y="3675125"/>
              <a:ext cx="1508600" cy="530975"/>
            </a:xfrm>
            <a:custGeom>
              <a:avLst/>
              <a:gdLst/>
              <a:ahLst/>
              <a:cxnLst/>
              <a:rect l="l" t="t" r="r" b="b"/>
              <a:pathLst>
                <a:path w="60344" h="21239" extrusionOk="0">
                  <a:moveTo>
                    <a:pt x="63" y="1"/>
                  </a:moveTo>
                  <a:lnTo>
                    <a:pt x="0" y="21071"/>
                  </a:lnTo>
                  <a:lnTo>
                    <a:pt x="35905" y="21175"/>
                  </a:lnTo>
                  <a:lnTo>
                    <a:pt x="60281" y="21238"/>
                  </a:lnTo>
                  <a:lnTo>
                    <a:pt x="60344" y="189"/>
                  </a:lnTo>
                  <a:lnTo>
                    <a:pt x="63"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81;p72"/>
            <p:cNvSpPr/>
            <p:nvPr/>
          </p:nvSpPr>
          <p:spPr>
            <a:xfrm>
              <a:off x="5834025" y="3675125"/>
              <a:ext cx="1686450" cy="531475"/>
            </a:xfrm>
            <a:custGeom>
              <a:avLst/>
              <a:gdLst/>
              <a:ahLst/>
              <a:cxnLst/>
              <a:rect l="l" t="t" r="r" b="b"/>
              <a:pathLst>
                <a:path w="67458" h="21259" extrusionOk="0">
                  <a:moveTo>
                    <a:pt x="64654" y="189"/>
                  </a:moveTo>
                  <a:cubicBezTo>
                    <a:pt x="64636" y="190"/>
                    <a:pt x="64620" y="191"/>
                    <a:pt x="64607" y="192"/>
                  </a:cubicBezTo>
                  <a:lnTo>
                    <a:pt x="64607" y="192"/>
                  </a:lnTo>
                  <a:cubicBezTo>
                    <a:pt x="64624" y="191"/>
                    <a:pt x="64640" y="190"/>
                    <a:pt x="64654" y="189"/>
                  </a:cubicBezTo>
                  <a:close/>
                  <a:moveTo>
                    <a:pt x="63" y="1"/>
                  </a:moveTo>
                  <a:lnTo>
                    <a:pt x="0" y="21071"/>
                  </a:lnTo>
                  <a:lnTo>
                    <a:pt x="38458" y="21175"/>
                  </a:lnTo>
                  <a:cubicBezTo>
                    <a:pt x="38458" y="21175"/>
                    <a:pt x="42643" y="21196"/>
                    <a:pt x="47664" y="21196"/>
                  </a:cubicBezTo>
                  <a:cubicBezTo>
                    <a:pt x="50175" y="21217"/>
                    <a:pt x="52895" y="21217"/>
                    <a:pt x="55385" y="21238"/>
                  </a:cubicBezTo>
                  <a:cubicBezTo>
                    <a:pt x="55969" y="21234"/>
                    <a:pt x="56489" y="21232"/>
                    <a:pt x="56969" y="21232"/>
                  </a:cubicBezTo>
                  <a:cubicBezTo>
                    <a:pt x="58280" y="21232"/>
                    <a:pt x="59291" y="21244"/>
                    <a:pt x="60476" y="21244"/>
                  </a:cubicBezTo>
                  <a:cubicBezTo>
                    <a:pt x="60910" y="21244"/>
                    <a:pt x="61367" y="21242"/>
                    <a:pt x="61871" y="21238"/>
                  </a:cubicBezTo>
                  <a:cubicBezTo>
                    <a:pt x="63024" y="21238"/>
                    <a:pt x="64062" y="21238"/>
                    <a:pt x="64513" y="21243"/>
                  </a:cubicBezTo>
                  <a:lnTo>
                    <a:pt x="64513" y="21243"/>
                  </a:lnTo>
                  <a:cubicBezTo>
                    <a:pt x="64264" y="21193"/>
                    <a:pt x="63573" y="21018"/>
                    <a:pt x="64591" y="20673"/>
                  </a:cubicBezTo>
                  <a:cubicBezTo>
                    <a:pt x="64989" y="20276"/>
                    <a:pt x="65156" y="19732"/>
                    <a:pt x="64591" y="19062"/>
                  </a:cubicBezTo>
                  <a:cubicBezTo>
                    <a:pt x="64529" y="18727"/>
                    <a:pt x="67458" y="18267"/>
                    <a:pt x="64131" y="17974"/>
                  </a:cubicBezTo>
                  <a:cubicBezTo>
                    <a:pt x="66454" y="17514"/>
                    <a:pt x="64926" y="17137"/>
                    <a:pt x="64612" y="16698"/>
                  </a:cubicBezTo>
                  <a:cubicBezTo>
                    <a:pt x="64027" y="16279"/>
                    <a:pt x="65721" y="15777"/>
                    <a:pt x="64633" y="15317"/>
                  </a:cubicBezTo>
                  <a:cubicBezTo>
                    <a:pt x="61830" y="14940"/>
                    <a:pt x="64215" y="14354"/>
                    <a:pt x="64612" y="13852"/>
                  </a:cubicBezTo>
                  <a:cubicBezTo>
                    <a:pt x="65094" y="13329"/>
                    <a:pt x="65428" y="12806"/>
                    <a:pt x="64612" y="12304"/>
                  </a:cubicBezTo>
                  <a:cubicBezTo>
                    <a:pt x="64633" y="12053"/>
                    <a:pt x="64696" y="11781"/>
                    <a:pt x="64717" y="11509"/>
                  </a:cubicBezTo>
                  <a:cubicBezTo>
                    <a:pt x="63399" y="11299"/>
                    <a:pt x="66370" y="10944"/>
                    <a:pt x="64633" y="10734"/>
                  </a:cubicBezTo>
                  <a:cubicBezTo>
                    <a:pt x="63064" y="10337"/>
                    <a:pt x="66496" y="9793"/>
                    <a:pt x="64403" y="9416"/>
                  </a:cubicBezTo>
                  <a:cubicBezTo>
                    <a:pt x="64508" y="8977"/>
                    <a:pt x="64194" y="8558"/>
                    <a:pt x="64633" y="8119"/>
                  </a:cubicBezTo>
                  <a:cubicBezTo>
                    <a:pt x="63671" y="7617"/>
                    <a:pt x="63211" y="7115"/>
                    <a:pt x="64068" y="6571"/>
                  </a:cubicBezTo>
                  <a:cubicBezTo>
                    <a:pt x="63859" y="6068"/>
                    <a:pt x="65177" y="5545"/>
                    <a:pt x="64633" y="5085"/>
                  </a:cubicBezTo>
                  <a:cubicBezTo>
                    <a:pt x="65282" y="4583"/>
                    <a:pt x="64968" y="4143"/>
                    <a:pt x="64403" y="3746"/>
                  </a:cubicBezTo>
                  <a:cubicBezTo>
                    <a:pt x="66621" y="3265"/>
                    <a:pt x="65031" y="2909"/>
                    <a:pt x="64654" y="2553"/>
                  </a:cubicBezTo>
                  <a:cubicBezTo>
                    <a:pt x="64801" y="2198"/>
                    <a:pt x="63315" y="1905"/>
                    <a:pt x="64654" y="1570"/>
                  </a:cubicBezTo>
                  <a:cubicBezTo>
                    <a:pt x="63190" y="1340"/>
                    <a:pt x="64006" y="1068"/>
                    <a:pt x="64654" y="838"/>
                  </a:cubicBezTo>
                  <a:cubicBezTo>
                    <a:pt x="65622" y="414"/>
                    <a:pt x="64259" y="224"/>
                    <a:pt x="64607" y="192"/>
                  </a:cubicBezTo>
                  <a:lnTo>
                    <a:pt x="64607" y="192"/>
                  </a:lnTo>
                  <a:cubicBezTo>
                    <a:pt x="64455" y="200"/>
                    <a:pt x="64214" y="205"/>
                    <a:pt x="63925" y="205"/>
                  </a:cubicBezTo>
                  <a:cubicBezTo>
                    <a:pt x="63603" y="205"/>
                    <a:pt x="63221" y="199"/>
                    <a:pt x="62834" y="189"/>
                  </a:cubicBezTo>
                  <a:cubicBezTo>
                    <a:pt x="62903" y="173"/>
                    <a:pt x="62468" y="169"/>
                    <a:pt x="61811" y="169"/>
                  </a:cubicBezTo>
                  <a:cubicBezTo>
                    <a:pt x="61093" y="169"/>
                    <a:pt x="60111" y="174"/>
                    <a:pt x="59238" y="174"/>
                  </a:cubicBezTo>
                  <a:cubicBezTo>
                    <a:pt x="58749" y="174"/>
                    <a:pt x="58293" y="173"/>
                    <a:pt x="57938" y="168"/>
                  </a:cubicBezTo>
                  <a:cubicBezTo>
                    <a:pt x="56337" y="168"/>
                    <a:pt x="55372" y="133"/>
                    <a:pt x="53259" y="133"/>
                  </a:cubicBezTo>
                  <a:cubicBezTo>
                    <a:pt x="52555" y="133"/>
                    <a:pt x="51723" y="137"/>
                    <a:pt x="50698" y="147"/>
                  </a:cubicBezTo>
                  <a:cubicBezTo>
                    <a:pt x="47978" y="147"/>
                    <a:pt x="45007" y="126"/>
                    <a:pt x="41910" y="126"/>
                  </a:cubicBezTo>
                  <a:cubicBezTo>
                    <a:pt x="23309" y="63"/>
                    <a:pt x="63" y="1"/>
                    <a:pt x="63" y="1"/>
                  </a:cubicBezTo>
                  <a:close/>
                  <a:moveTo>
                    <a:pt x="64513" y="21243"/>
                  </a:moveTo>
                  <a:cubicBezTo>
                    <a:pt x="64564" y="21254"/>
                    <a:pt x="64596" y="21259"/>
                    <a:pt x="64592" y="21259"/>
                  </a:cubicBezTo>
                  <a:lnTo>
                    <a:pt x="64592" y="21259"/>
                  </a:lnTo>
                  <a:cubicBezTo>
                    <a:pt x="64842" y="21251"/>
                    <a:pt x="64782" y="21246"/>
                    <a:pt x="64513" y="21243"/>
                  </a:cubicBezTo>
                  <a:close/>
                  <a:moveTo>
                    <a:pt x="64592" y="21259"/>
                  </a:moveTo>
                  <a:cubicBezTo>
                    <a:pt x="64592" y="21259"/>
                    <a:pt x="64592" y="21259"/>
                    <a:pt x="64591" y="21259"/>
                  </a:cubicBezTo>
                  <a:cubicBezTo>
                    <a:pt x="64592" y="21259"/>
                    <a:pt x="64592" y="21259"/>
                    <a:pt x="64592" y="21259"/>
                  </a:cubicBezTo>
                  <a:close/>
                </a:path>
              </a:pathLst>
            </a:custGeom>
            <a:solidFill>
              <a:srgbClr val="E1A28D">
                <a:alpha val="76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82;p72"/>
            <p:cNvSpPr/>
            <p:nvPr/>
          </p:nvSpPr>
          <p:spPr>
            <a:xfrm>
              <a:off x="5834025" y="3675125"/>
              <a:ext cx="238550" cy="527300"/>
            </a:xfrm>
            <a:custGeom>
              <a:avLst/>
              <a:gdLst/>
              <a:ahLst/>
              <a:cxnLst/>
              <a:rect l="l" t="t" r="r" b="b"/>
              <a:pathLst>
                <a:path w="9542" h="21092" extrusionOk="0">
                  <a:moveTo>
                    <a:pt x="63" y="1"/>
                  </a:moveTo>
                  <a:lnTo>
                    <a:pt x="0" y="21071"/>
                  </a:lnTo>
                  <a:lnTo>
                    <a:pt x="9479" y="21092"/>
                  </a:lnTo>
                  <a:lnTo>
                    <a:pt x="9541" y="22"/>
                  </a:lnTo>
                  <a:lnTo>
                    <a:pt x="63" y="1"/>
                  </a:lnTo>
                  <a:close/>
                </a:path>
              </a:pathLst>
            </a:custGeom>
            <a:solidFill>
              <a:srgbClr val="D74A2E">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83;p72"/>
            <p:cNvSpPr/>
            <p:nvPr/>
          </p:nvSpPr>
          <p:spPr>
            <a:xfrm>
              <a:off x="6143700" y="3810075"/>
              <a:ext cx="1180100" cy="5800"/>
            </a:xfrm>
            <a:custGeom>
              <a:avLst/>
              <a:gdLst/>
              <a:ahLst/>
              <a:cxnLst/>
              <a:rect l="l" t="t" r="r" b="b"/>
              <a:pathLst>
                <a:path w="47204" h="232" fill="none" extrusionOk="0">
                  <a:moveTo>
                    <a:pt x="0" y="231"/>
                  </a:moveTo>
                  <a:lnTo>
                    <a:pt x="47204" y="1"/>
                  </a:lnTo>
                </a:path>
              </a:pathLst>
            </a:custGeom>
            <a:noFill/>
            <a:ln w="6800" cap="flat" cmpd="sng">
              <a:solidFill>
                <a:srgbClr val="E1A28D"/>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84;p72"/>
            <p:cNvSpPr/>
            <p:nvPr/>
          </p:nvSpPr>
          <p:spPr>
            <a:xfrm>
              <a:off x="6138450" y="3939800"/>
              <a:ext cx="1189025" cy="4225"/>
            </a:xfrm>
            <a:custGeom>
              <a:avLst/>
              <a:gdLst/>
              <a:ahLst/>
              <a:cxnLst/>
              <a:rect l="l" t="t" r="r" b="b"/>
              <a:pathLst>
                <a:path w="47561" h="169" fill="none" extrusionOk="0">
                  <a:moveTo>
                    <a:pt x="1" y="168"/>
                  </a:moveTo>
                  <a:lnTo>
                    <a:pt x="47560" y="1"/>
                  </a:lnTo>
                </a:path>
              </a:pathLst>
            </a:custGeom>
            <a:noFill/>
            <a:ln w="6800" cap="flat" cmpd="sng">
              <a:solidFill>
                <a:srgbClr val="E1A28D"/>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85;p72"/>
            <p:cNvSpPr/>
            <p:nvPr/>
          </p:nvSpPr>
          <p:spPr>
            <a:xfrm>
              <a:off x="6137400" y="4090450"/>
              <a:ext cx="1190075" cy="25"/>
            </a:xfrm>
            <a:custGeom>
              <a:avLst/>
              <a:gdLst/>
              <a:ahLst/>
              <a:cxnLst/>
              <a:rect l="l" t="t" r="r" b="b"/>
              <a:pathLst>
                <a:path w="47603" h="1" fill="none" extrusionOk="0">
                  <a:moveTo>
                    <a:pt x="1" y="1"/>
                  </a:moveTo>
                  <a:lnTo>
                    <a:pt x="47602" y="1"/>
                  </a:lnTo>
                </a:path>
              </a:pathLst>
            </a:custGeom>
            <a:noFill/>
            <a:ln w="6800" cap="flat" cmpd="sng">
              <a:solidFill>
                <a:srgbClr val="E1A28D"/>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9" name="Rectangle 8"/>
              <p:cNvSpPr/>
              <p:nvPr/>
            </p:nvSpPr>
            <p:spPr>
              <a:xfrm>
                <a:off x="3836750" y="1089824"/>
                <a:ext cx="3706079" cy="7268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i="1">
                          <a:latin typeface="Cambria Math" panose="02040503050406030204" pitchFamily="18" charset="0"/>
                        </a:rPr>
                        <m:t>𝐽𝐾𝑇</m:t>
                      </m:r>
                      <m:r>
                        <a:rPr lang="id-ID">
                          <a:latin typeface="Cambria Math" panose="02040503050406030204" pitchFamily="18" charset="0"/>
                        </a:rPr>
                        <m:t>=</m:t>
                      </m:r>
                      <m:nary>
                        <m:naryPr>
                          <m:chr m:val="∑"/>
                          <m:limLoc m:val="undOvr"/>
                          <m:ctrlPr>
                            <a:rPr lang="id-ID" i="1">
                              <a:latin typeface="Cambria Math" panose="02040503050406030204" pitchFamily="18" charset="0"/>
                            </a:rPr>
                          </m:ctrlPr>
                        </m:naryPr>
                        <m:sub>
                          <m:r>
                            <a:rPr lang="id-ID" i="1">
                              <a:latin typeface="Cambria Math" panose="02040503050406030204" pitchFamily="18" charset="0"/>
                            </a:rPr>
                            <m:t>𝑖</m:t>
                          </m:r>
                          <m:r>
                            <a:rPr lang="id-ID">
                              <a:latin typeface="Cambria Math" panose="02040503050406030204" pitchFamily="18" charset="0"/>
                            </a:rPr>
                            <m:t>=1</m:t>
                          </m:r>
                        </m:sub>
                        <m:sup>
                          <m:r>
                            <a:rPr lang="id-ID" i="1">
                              <a:latin typeface="Cambria Math" panose="02040503050406030204" pitchFamily="18" charset="0"/>
                            </a:rPr>
                            <m:t>𝑎</m:t>
                          </m:r>
                        </m:sup>
                        <m:e>
                          <m:nary>
                            <m:naryPr>
                              <m:chr m:val="∑"/>
                              <m:limLoc m:val="undOvr"/>
                              <m:ctrlPr>
                                <a:rPr lang="id-ID" i="1">
                                  <a:latin typeface="Cambria Math" panose="02040503050406030204" pitchFamily="18" charset="0"/>
                                </a:rPr>
                              </m:ctrlPr>
                            </m:naryPr>
                            <m:sub>
                              <m:r>
                                <a:rPr lang="id-ID" i="1">
                                  <a:latin typeface="Cambria Math" panose="02040503050406030204" pitchFamily="18" charset="0"/>
                                </a:rPr>
                                <m:t>𝑗</m:t>
                              </m:r>
                              <m:r>
                                <a:rPr lang="id-ID">
                                  <a:latin typeface="Cambria Math" panose="02040503050406030204" pitchFamily="18" charset="0"/>
                                </a:rPr>
                                <m:t>=1</m:t>
                              </m:r>
                            </m:sub>
                            <m:sup>
                              <m:r>
                                <a:rPr lang="id-ID" i="1">
                                  <a:latin typeface="Cambria Math" panose="02040503050406030204" pitchFamily="18" charset="0"/>
                                </a:rPr>
                                <m:t>𝑏</m:t>
                              </m:r>
                            </m:sup>
                            <m:e>
                              <m:nary>
                                <m:naryPr>
                                  <m:chr m:val="∑"/>
                                  <m:limLoc m:val="undOvr"/>
                                  <m:ctrlPr>
                                    <a:rPr lang="id-ID" i="1">
                                      <a:latin typeface="Cambria Math" panose="02040503050406030204" pitchFamily="18" charset="0"/>
                                    </a:rPr>
                                  </m:ctrlPr>
                                </m:naryPr>
                                <m:sub>
                                  <m:r>
                                    <a:rPr lang="id-ID" i="1">
                                      <a:latin typeface="Cambria Math" panose="02040503050406030204" pitchFamily="18" charset="0"/>
                                    </a:rPr>
                                    <m:t>𝑘</m:t>
                                  </m:r>
                                  <m:r>
                                    <a:rPr lang="id-ID">
                                      <a:latin typeface="Cambria Math" panose="02040503050406030204" pitchFamily="18" charset="0"/>
                                    </a:rPr>
                                    <m:t>=1</m:t>
                                  </m:r>
                                </m:sub>
                                <m:sup>
                                  <m:r>
                                    <a:rPr lang="id-ID" i="1">
                                      <a:latin typeface="Cambria Math" panose="02040503050406030204" pitchFamily="18" charset="0"/>
                                    </a:rPr>
                                    <m:t>𝑟</m:t>
                                  </m:r>
                                </m:sup>
                                <m:e>
                                  <m:sSup>
                                    <m:sSupPr>
                                      <m:ctrlPr>
                                        <a:rPr lang="id-ID" i="1">
                                          <a:latin typeface="Cambria Math" panose="02040503050406030204" pitchFamily="18" charset="0"/>
                                        </a:rPr>
                                      </m:ctrlPr>
                                    </m:sSupPr>
                                    <m:e>
                                      <m:d>
                                        <m:dPr>
                                          <m:ctrlPr>
                                            <a:rPr lang="id-ID" i="1">
                                              <a:latin typeface="Cambria Math" panose="02040503050406030204" pitchFamily="18" charset="0"/>
                                            </a:rPr>
                                          </m:ctrlPr>
                                        </m:dPr>
                                        <m:e>
                                          <m:sSub>
                                            <m:sSubPr>
                                              <m:ctrlPr>
                                                <a:rPr lang="id-ID" i="1">
                                                  <a:latin typeface="Cambria Math" panose="02040503050406030204" pitchFamily="18" charset="0"/>
                                                </a:rPr>
                                              </m:ctrlPr>
                                            </m:sSubPr>
                                            <m:e>
                                              <m:acc>
                                                <m:accPr>
                                                  <m:chr m:val="̅"/>
                                                  <m:ctrlPr>
                                                    <a:rPr lang="id-ID" i="1">
                                                      <a:latin typeface="Cambria Math" panose="02040503050406030204" pitchFamily="18" charset="0"/>
                                                    </a:rPr>
                                                  </m:ctrlPr>
                                                </m:accPr>
                                                <m:e>
                                                  <m:r>
                                                    <a:rPr lang="id-ID" i="1">
                                                      <a:latin typeface="Cambria Math" panose="02040503050406030204" pitchFamily="18" charset="0"/>
                                                    </a:rPr>
                                                    <m:t>𝑌</m:t>
                                                  </m:r>
                                                </m:e>
                                              </m:acc>
                                            </m:e>
                                            <m:sub>
                                              <m:r>
                                                <a:rPr lang="id-ID" i="1">
                                                  <a:latin typeface="Cambria Math" panose="02040503050406030204" pitchFamily="18" charset="0"/>
                                                </a:rPr>
                                                <m:t>𝑖𝑗𝑘</m:t>
                                              </m:r>
                                            </m:sub>
                                          </m:sSub>
                                          <m:r>
                                            <a:rPr lang="id-ID">
                                              <a:latin typeface="Cambria Math" panose="02040503050406030204" pitchFamily="18" charset="0"/>
                                            </a:rPr>
                                            <m:t>−</m:t>
                                          </m:r>
                                          <m:sSub>
                                            <m:sSubPr>
                                              <m:ctrlPr>
                                                <a:rPr lang="id-ID" i="1">
                                                  <a:latin typeface="Cambria Math" panose="02040503050406030204" pitchFamily="18" charset="0"/>
                                                </a:rPr>
                                              </m:ctrlPr>
                                            </m:sSubPr>
                                            <m:e>
                                              <m:acc>
                                                <m:accPr>
                                                  <m:chr m:val="̅"/>
                                                  <m:ctrlPr>
                                                    <a:rPr lang="id-ID" i="1">
                                                      <a:latin typeface="Cambria Math" panose="02040503050406030204" pitchFamily="18" charset="0"/>
                                                    </a:rPr>
                                                  </m:ctrlPr>
                                                </m:accPr>
                                                <m:e>
                                                  <m:r>
                                                    <a:rPr lang="id-ID" i="1">
                                                      <a:latin typeface="Cambria Math" panose="02040503050406030204" pitchFamily="18" charset="0"/>
                                                    </a:rPr>
                                                    <m:t>𝑌</m:t>
                                                  </m:r>
                                                </m:e>
                                              </m:acc>
                                            </m:e>
                                            <m:sub>
                                              <m:r>
                                                <a:rPr lang="id-ID">
                                                  <a:latin typeface="Cambria Math" panose="02040503050406030204" pitchFamily="18" charset="0"/>
                                                </a:rPr>
                                                <m:t>…</m:t>
                                              </m:r>
                                            </m:sub>
                                          </m:sSub>
                                        </m:e>
                                      </m:d>
                                    </m:e>
                                    <m:sup>
                                      <m:r>
                                        <a:rPr lang="id-ID">
                                          <a:latin typeface="Cambria Math" panose="02040503050406030204" pitchFamily="18" charset="0"/>
                                        </a:rPr>
                                        <m:t>2</m:t>
                                      </m:r>
                                    </m:sup>
                                  </m:sSup>
                                </m:e>
                              </m:nary>
                            </m:e>
                          </m:nary>
                          <m:r>
                            <a:rPr lang="id-ID">
                              <a:latin typeface="Cambria Math" panose="02040503050406030204" pitchFamily="18" charset="0"/>
                            </a:rPr>
                            <m:t>=</m:t>
                          </m:r>
                        </m:e>
                      </m:nary>
                      <m:nary>
                        <m:naryPr>
                          <m:chr m:val="∑"/>
                          <m:limLoc m:val="undOvr"/>
                          <m:supHide m:val="on"/>
                          <m:ctrlPr>
                            <a:rPr lang="id-ID" i="1">
                              <a:latin typeface="Cambria Math" panose="02040503050406030204" pitchFamily="18" charset="0"/>
                            </a:rPr>
                          </m:ctrlPr>
                        </m:naryPr>
                        <m:sub>
                          <m:r>
                            <a:rPr lang="id-ID" i="1">
                              <a:latin typeface="Cambria Math" panose="02040503050406030204" pitchFamily="18" charset="0"/>
                            </a:rPr>
                            <m:t>𝑖</m:t>
                          </m:r>
                          <m:r>
                            <a:rPr lang="id-ID">
                              <a:latin typeface="Cambria Math" panose="02040503050406030204" pitchFamily="18" charset="0"/>
                            </a:rPr>
                            <m:t>,</m:t>
                          </m:r>
                          <m:r>
                            <a:rPr lang="id-ID" i="1">
                              <a:latin typeface="Cambria Math" panose="02040503050406030204" pitchFamily="18" charset="0"/>
                            </a:rPr>
                            <m:t>𝑗</m:t>
                          </m:r>
                          <m:r>
                            <a:rPr lang="id-ID">
                              <a:latin typeface="Cambria Math" panose="02040503050406030204" pitchFamily="18" charset="0"/>
                            </a:rPr>
                            <m:t>,</m:t>
                          </m:r>
                          <m:r>
                            <a:rPr lang="id-ID" i="1">
                              <a:latin typeface="Cambria Math" panose="02040503050406030204" pitchFamily="18" charset="0"/>
                            </a:rPr>
                            <m:t>𝑘</m:t>
                          </m:r>
                        </m:sub>
                        <m:sup/>
                        <m:e>
                          <m:sSubSup>
                            <m:sSubSupPr>
                              <m:ctrlPr>
                                <a:rPr lang="id-ID" i="1">
                                  <a:latin typeface="Cambria Math" panose="02040503050406030204" pitchFamily="18" charset="0"/>
                                </a:rPr>
                              </m:ctrlPr>
                            </m:sSubSupPr>
                            <m:e>
                              <m:r>
                                <a:rPr lang="id-ID" i="1">
                                  <a:latin typeface="Cambria Math" panose="02040503050406030204" pitchFamily="18" charset="0"/>
                                </a:rPr>
                                <m:t>𝑌</m:t>
                              </m:r>
                            </m:e>
                            <m:sub>
                              <m:r>
                                <a:rPr lang="id-ID" i="1">
                                  <a:latin typeface="Cambria Math" panose="02040503050406030204" pitchFamily="18" charset="0"/>
                                </a:rPr>
                                <m:t>𝑖𝑗𝑘</m:t>
                              </m:r>
                            </m:sub>
                            <m:sup>
                              <m:r>
                                <a:rPr lang="id-ID">
                                  <a:latin typeface="Cambria Math" panose="02040503050406030204" pitchFamily="18" charset="0"/>
                                </a:rPr>
                                <m:t>2</m:t>
                              </m:r>
                            </m:sup>
                          </m:sSubSup>
                          <m:r>
                            <a:rPr lang="id-ID">
                              <a:latin typeface="Cambria Math" panose="02040503050406030204" pitchFamily="18" charset="0"/>
                            </a:rPr>
                            <m:t>−</m:t>
                          </m:r>
                          <m:r>
                            <a:rPr lang="id-ID" i="1">
                              <a:latin typeface="Cambria Math" panose="02040503050406030204" pitchFamily="18" charset="0"/>
                            </a:rPr>
                            <m:t>𝐹𝐾</m:t>
                          </m:r>
                        </m:e>
                      </m:nary>
                    </m:oMath>
                  </m:oMathPara>
                </a14:m>
                <a:endParaRPr lang="id-ID" dirty="0"/>
              </a:p>
            </p:txBody>
          </p:sp>
        </mc:Choice>
        <mc:Fallback xmlns="">
          <p:sp>
            <p:nvSpPr>
              <p:cNvPr id="9" name="Rectangle 8"/>
              <p:cNvSpPr>
                <a:spLocks noRot="1" noChangeAspect="1" noMove="1" noResize="1" noEditPoints="1" noAdjustHandles="1" noChangeArrowheads="1" noChangeShapeType="1" noTextEdit="1"/>
              </p:cNvSpPr>
              <p:nvPr/>
            </p:nvSpPr>
            <p:spPr>
              <a:xfrm>
                <a:off x="3836750" y="1089824"/>
                <a:ext cx="3706079" cy="726866"/>
              </a:xfrm>
              <a:prstGeom prst="rect">
                <a:avLst/>
              </a:prstGeom>
              <a:blipFill>
                <a:blip r:embed="rId5"/>
                <a:stretch>
                  <a:fillRect/>
                </a:stretch>
              </a:blipFill>
            </p:spPr>
            <p:txBody>
              <a:bodyPr/>
              <a:lstStyle/>
              <a:p>
                <a:r>
                  <a:rPr lang="id-ID">
                    <a:noFill/>
                  </a:rPr>
                  <a:t> </a:t>
                </a:r>
              </a:p>
            </p:txBody>
          </p:sp>
        </mc:Fallback>
      </mc:AlternateContent>
      <p:sp>
        <p:nvSpPr>
          <p:cNvPr id="41" name="Google Shape;957;p37"/>
          <p:cNvSpPr txBox="1">
            <a:spLocks noGrp="1"/>
          </p:cNvSpPr>
          <p:nvPr>
            <p:ph type="title" idx="4294967295"/>
          </p:nvPr>
        </p:nvSpPr>
        <p:spPr>
          <a:xfrm>
            <a:off x="2893899" y="737736"/>
            <a:ext cx="695004" cy="80084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100" dirty="0" smtClean="0">
                <a:solidFill>
                  <a:schemeClr val="bg1">
                    <a:lumMod val="75000"/>
                  </a:schemeClr>
                </a:solidFill>
                <a:latin typeface="Sue Ellen Francisco" panose="020B0604020202020204" charset="0"/>
              </a:rPr>
              <a:t>0</a:t>
            </a:r>
            <a:r>
              <a:rPr lang="id-ID" sz="4100" dirty="0" smtClean="0">
                <a:solidFill>
                  <a:schemeClr val="bg1">
                    <a:lumMod val="75000"/>
                  </a:schemeClr>
                </a:solidFill>
                <a:latin typeface="Sue Ellen Francisco" panose="020B0604020202020204" charset="0"/>
              </a:rPr>
              <a:t>2</a:t>
            </a:r>
            <a:endParaRPr sz="4100" dirty="0">
              <a:solidFill>
                <a:schemeClr val="bg1">
                  <a:lumMod val="75000"/>
                </a:schemeClr>
              </a:solidFill>
              <a:latin typeface="Sue Ellen Francisco" panose="020B0604020202020204" charset="0"/>
            </a:endParaRPr>
          </a:p>
        </p:txBody>
      </p:sp>
      <p:grpSp>
        <p:nvGrpSpPr>
          <p:cNvPr id="47" name="Google Shape;1096;p43"/>
          <p:cNvGrpSpPr/>
          <p:nvPr/>
        </p:nvGrpSpPr>
        <p:grpSpPr>
          <a:xfrm>
            <a:off x="1109609" y="2175855"/>
            <a:ext cx="3020602" cy="2663273"/>
            <a:chOff x="6704494" y="3896337"/>
            <a:chExt cx="780942" cy="791549"/>
          </a:xfrm>
        </p:grpSpPr>
        <p:sp>
          <p:nvSpPr>
            <p:cNvPr id="48" name="Google Shape;1097;p43"/>
            <p:cNvSpPr/>
            <p:nvPr/>
          </p:nvSpPr>
          <p:spPr>
            <a:xfrm>
              <a:off x="6704494" y="3896651"/>
              <a:ext cx="780942" cy="791235"/>
            </a:xfrm>
            <a:custGeom>
              <a:avLst/>
              <a:gdLst/>
              <a:ahLst/>
              <a:cxnLst/>
              <a:rect l="l" t="t" r="r" b="b"/>
              <a:pathLst>
                <a:path w="38694" h="39204" extrusionOk="0">
                  <a:moveTo>
                    <a:pt x="36840" y="0"/>
                  </a:moveTo>
                  <a:lnTo>
                    <a:pt x="0" y="2310"/>
                  </a:lnTo>
                  <a:lnTo>
                    <a:pt x="2310" y="39150"/>
                  </a:lnTo>
                  <a:cubicBezTo>
                    <a:pt x="2310" y="39150"/>
                    <a:pt x="4255" y="39204"/>
                    <a:pt x="7191" y="39204"/>
                  </a:cubicBezTo>
                  <a:cubicBezTo>
                    <a:pt x="8659" y="39204"/>
                    <a:pt x="10375" y="39190"/>
                    <a:pt x="12219" y="39150"/>
                  </a:cubicBezTo>
                  <a:cubicBezTo>
                    <a:pt x="12766" y="39058"/>
                    <a:pt x="25472" y="37083"/>
                    <a:pt x="29393" y="30608"/>
                  </a:cubicBezTo>
                  <a:cubicBezTo>
                    <a:pt x="29393" y="30608"/>
                    <a:pt x="31734" y="32463"/>
                    <a:pt x="33761" y="32463"/>
                  </a:cubicBezTo>
                  <a:cubicBezTo>
                    <a:pt x="34600" y="32463"/>
                    <a:pt x="35385" y="32145"/>
                    <a:pt x="35928" y="31247"/>
                  </a:cubicBezTo>
                  <a:cubicBezTo>
                    <a:pt x="38694" y="20730"/>
                    <a:pt x="36840" y="0"/>
                    <a:pt x="36840" y="0"/>
                  </a:cubicBezTo>
                  <a:close/>
                </a:path>
              </a:pathLst>
            </a:custGeom>
            <a:solidFill>
              <a:srgbClr val="F7BA9C">
                <a:alpha val="74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98;p43"/>
            <p:cNvSpPr/>
            <p:nvPr/>
          </p:nvSpPr>
          <p:spPr>
            <a:xfrm>
              <a:off x="6951104" y="4687087"/>
              <a:ext cx="20" cy="20"/>
            </a:xfrm>
            <a:custGeom>
              <a:avLst/>
              <a:gdLst/>
              <a:ahLst/>
              <a:cxnLst/>
              <a:rect l="l" t="t" r="r" b="b"/>
              <a:pathLst>
                <a:path w="1" h="1" extrusionOk="0">
                  <a:moveTo>
                    <a:pt x="0" y="1"/>
                  </a:moveTo>
                  <a:close/>
                </a:path>
              </a:pathLst>
            </a:custGeom>
            <a:solidFill>
              <a:srgbClr val="E249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99;p43"/>
            <p:cNvSpPr/>
            <p:nvPr/>
          </p:nvSpPr>
          <p:spPr>
            <a:xfrm>
              <a:off x="6951709" y="4514709"/>
              <a:ext cx="477901" cy="172399"/>
            </a:xfrm>
            <a:custGeom>
              <a:avLst/>
              <a:gdLst/>
              <a:ahLst/>
              <a:cxnLst/>
              <a:rect l="l" t="t" r="r" b="b"/>
              <a:pathLst>
                <a:path w="23679" h="8542" extrusionOk="0">
                  <a:moveTo>
                    <a:pt x="17144" y="0"/>
                  </a:moveTo>
                  <a:cubicBezTo>
                    <a:pt x="13223" y="6444"/>
                    <a:pt x="517" y="8450"/>
                    <a:pt x="1" y="8542"/>
                  </a:cubicBezTo>
                  <a:cubicBezTo>
                    <a:pt x="19667" y="7083"/>
                    <a:pt x="23040" y="2310"/>
                    <a:pt x="23588" y="943"/>
                  </a:cubicBezTo>
                  <a:lnTo>
                    <a:pt x="23679" y="639"/>
                  </a:lnTo>
                  <a:lnTo>
                    <a:pt x="23679" y="639"/>
                  </a:lnTo>
                  <a:cubicBezTo>
                    <a:pt x="23135" y="1547"/>
                    <a:pt x="22349" y="1869"/>
                    <a:pt x="21509" y="1869"/>
                  </a:cubicBezTo>
                  <a:cubicBezTo>
                    <a:pt x="19483" y="1869"/>
                    <a:pt x="17144" y="0"/>
                    <a:pt x="17144" y="0"/>
                  </a:cubicBezTo>
                  <a:close/>
                </a:path>
              </a:pathLst>
            </a:custGeom>
            <a:solidFill>
              <a:srgbClr val="EBB0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00;p43"/>
            <p:cNvSpPr/>
            <p:nvPr/>
          </p:nvSpPr>
          <p:spPr>
            <a:xfrm>
              <a:off x="6704494" y="3896337"/>
              <a:ext cx="751495" cy="173630"/>
            </a:xfrm>
            <a:custGeom>
              <a:avLst/>
              <a:gdLst/>
              <a:ahLst/>
              <a:cxnLst/>
              <a:rect l="l" t="t" r="r" b="b"/>
              <a:pathLst>
                <a:path w="37235" h="8603" extrusionOk="0">
                  <a:moveTo>
                    <a:pt x="36840" y="1"/>
                  </a:moveTo>
                  <a:lnTo>
                    <a:pt x="0" y="2341"/>
                  </a:lnTo>
                  <a:lnTo>
                    <a:pt x="395" y="8603"/>
                  </a:lnTo>
                  <a:lnTo>
                    <a:pt x="37235" y="6262"/>
                  </a:lnTo>
                  <a:lnTo>
                    <a:pt x="36840" y="1"/>
                  </a:lnTo>
                  <a:close/>
                </a:path>
              </a:pathLst>
            </a:custGeom>
            <a:solidFill>
              <a:srgbClr val="F0B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957;p37"/>
          <p:cNvSpPr txBox="1">
            <a:spLocks noGrp="1"/>
          </p:cNvSpPr>
          <p:nvPr>
            <p:ph type="title" idx="4294967295"/>
          </p:nvPr>
        </p:nvSpPr>
        <p:spPr>
          <a:xfrm rot="21048176">
            <a:off x="842547" y="2029056"/>
            <a:ext cx="695004" cy="80084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100" dirty="0" smtClean="0">
                <a:solidFill>
                  <a:schemeClr val="bg1">
                    <a:lumMod val="75000"/>
                  </a:schemeClr>
                </a:solidFill>
                <a:latin typeface="Sue Ellen Francisco" panose="020B0604020202020204" charset="0"/>
              </a:rPr>
              <a:t>0</a:t>
            </a:r>
            <a:r>
              <a:rPr lang="id-ID" sz="4100" dirty="0">
                <a:solidFill>
                  <a:schemeClr val="bg1">
                    <a:lumMod val="75000"/>
                  </a:schemeClr>
                </a:solidFill>
                <a:latin typeface="Sue Ellen Francisco" panose="020B0604020202020204" charset="0"/>
              </a:rPr>
              <a:t>3</a:t>
            </a:r>
            <a:endParaRPr sz="4100" dirty="0">
              <a:solidFill>
                <a:schemeClr val="bg1">
                  <a:lumMod val="75000"/>
                </a:schemeClr>
              </a:solidFill>
              <a:latin typeface="Sue Ellen Francisco" panose="020B0604020202020204" charset="0"/>
            </a:endParaRPr>
          </a:p>
        </p:txBody>
      </p:sp>
      <mc:AlternateContent xmlns:mc="http://schemas.openxmlformats.org/markup-compatibility/2006" xmlns:a14="http://schemas.microsoft.com/office/drawing/2010/main">
        <mc:Choice Requires="a14">
          <p:sp>
            <p:nvSpPr>
              <p:cNvPr id="11" name="Rectangle 10"/>
              <p:cNvSpPr/>
              <p:nvPr/>
            </p:nvSpPr>
            <p:spPr>
              <a:xfrm>
                <a:off x="1192706" y="2845039"/>
                <a:ext cx="2721576" cy="1446678"/>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id-ID" i="1" smtClean="0">
                          <a:latin typeface="Cambria Math" panose="02040503050406030204" pitchFamily="18" charset="0"/>
                          <a:ea typeface="Calibri" panose="020F0502020204030204" pitchFamily="34" charset="0"/>
                          <a:cs typeface="Times New Roman" panose="02020603050405020304" pitchFamily="18" charset="0"/>
                        </a:rPr>
                        <m:t>𝐽𝐾</m:t>
                      </m:r>
                      <m:r>
                        <a:rPr lang="id-ID" b="0" i="1" smtClean="0">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𝑆𝑇</m:t>
                      </m:r>
                      <m:r>
                        <a:rPr lang="id-ID" b="0" i="1" smtClean="0">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id-ID" i="1">
                              <a:latin typeface="Cambria Math" panose="02040503050406030204" pitchFamily="18" charset="0"/>
                              <a:ea typeface="Calibri" panose="020F0502020204030204" pitchFamily="34" charset="0"/>
                              <a:cs typeface="Times New Roman" panose="02020603050405020304" pitchFamily="18" charset="0"/>
                            </a:rPr>
                          </m:ctrlPr>
                        </m:naryPr>
                        <m:sub>
                          <m:r>
                            <a:rPr lang="id-ID" i="1">
                              <a:latin typeface="Cambria Math" panose="02040503050406030204" pitchFamily="18" charset="0"/>
                              <a:ea typeface="Calibri" panose="020F0502020204030204" pitchFamily="34" charset="0"/>
                              <a:cs typeface="Times New Roman" panose="02020603050405020304" pitchFamily="18" charset="0"/>
                            </a:rPr>
                            <m:t>𝑖</m:t>
                          </m:r>
                          <m:r>
                            <a:rPr lang="id-ID" i="1">
                              <a:latin typeface="Cambria Math" panose="02040503050406030204" pitchFamily="18" charset="0"/>
                              <a:ea typeface="Calibri" panose="020F0502020204030204" pitchFamily="34" charset="0"/>
                              <a:cs typeface="Times New Roman" panose="02020603050405020304" pitchFamily="18" charset="0"/>
                            </a:rPr>
                            <m:t>=1</m:t>
                          </m:r>
                        </m:sub>
                        <m:sup>
                          <m:r>
                            <a:rPr lang="id-ID" i="1">
                              <a:latin typeface="Cambria Math" panose="02040503050406030204" pitchFamily="18" charset="0"/>
                              <a:ea typeface="Calibri" panose="020F0502020204030204" pitchFamily="34" charset="0"/>
                              <a:cs typeface="Times New Roman" panose="02020603050405020304" pitchFamily="18" charset="0"/>
                            </a:rPr>
                            <m:t>𝑎</m:t>
                          </m:r>
                        </m:sup>
                        <m:e>
                          <m:nary>
                            <m:naryPr>
                              <m:chr m:val="∑"/>
                              <m:limLoc m:val="undOvr"/>
                              <m:ctrlPr>
                                <a:rPr lang="id-ID" i="1">
                                  <a:latin typeface="Cambria Math" panose="02040503050406030204" pitchFamily="18" charset="0"/>
                                  <a:ea typeface="Calibri" panose="020F0502020204030204" pitchFamily="34" charset="0"/>
                                  <a:cs typeface="Times New Roman" panose="02020603050405020304" pitchFamily="18" charset="0"/>
                                </a:rPr>
                              </m:ctrlPr>
                            </m:naryPr>
                            <m:sub>
                              <m:r>
                                <a:rPr lang="id-ID" i="1">
                                  <a:latin typeface="Cambria Math" panose="02040503050406030204" pitchFamily="18" charset="0"/>
                                  <a:ea typeface="Calibri" panose="020F0502020204030204" pitchFamily="34" charset="0"/>
                                  <a:cs typeface="Times New Roman" panose="02020603050405020304" pitchFamily="18" charset="0"/>
                                </a:rPr>
                                <m:t>𝑗</m:t>
                              </m:r>
                              <m:r>
                                <a:rPr lang="id-ID" i="1">
                                  <a:latin typeface="Cambria Math" panose="02040503050406030204" pitchFamily="18" charset="0"/>
                                  <a:ea typeface="Calibri" panose="020F0502020204030204" pitchFamily="34" charset="0"/>
                                  <a:cs typeface="Times New Roman" panose="02020603050405020304" pitchFamily="18" charset="0"/>
                                </a:rPr>
                                <m:t>=1</m:t>
                              </m:r>
                            </m:sub>
                            <m:sup>
                              <m:r>
                                <a:rPr lang="id-ID" i="1">
                                  <a:latin typeface="Cambria Math" panose="02040503050406030204" pitchFamily="18" charset="0"/>
                                  <a:ea typeface="Calibri" panose="020F0502020204030204" pitchFamily="34" charset="0"/>
                                  <a:cs typeface="Times New Roman" panose="02020603050405020304" pitchFamily="18" charset="0"/>
                                </a:rPr>
                                <m:t>𝑏</m:t>
                              </m:r>
                            </m:sup>
                            <m:e>
                              <m:nary>
                                <m:naryPr>
                                  <m:chr m:val="∑"/>
                                  <m:limLoc m:val="undOvr"/>
                                  <m:ctrlPr>
                                    <a:rPr lang="id-ID" i="1">
                                      <a:latin typeface="Cambria Math" panose="02040503050406030204" pitchFamily="18" charset="0"/>
                                      <a:ea typeface="Calibri" panose="020F0502020204030204" pitchFamily="34" charset="0"/>
                                      <a:cs typeface="Times New Roman" panose="02020603050405020304" pitchFamily="18" charset="0"/>
                                    </a:rPr>
                                  </m:ctrlPr>
                                </m:naryPr>
                                <m:sub>
                                  <m:r>
                                    <a:rPr lang="id-ID" i="1">
                                      <a:latin typeface="Cambria Math" panose="02040503050406030204" pitchFamily="18" charset="0"/>
                                      <a:ea typeface="Calibri" panose="020F0502020204030204" pitchFamily="34" charset="0"/>
                                      <a:cs typeface="Times New Roman" panose="02020603050405020304" pitchFamily="18" charset="0"/>
                                    </a:rPr>
                                    <m:t>𝑘</m:t>
                                  </m:r>
                                  <m:r>
                                    <a:rPr lang="id-ID" i="1">
                                      <a:latin typeface="Cambria Math" panose="02040503050406030204" pitchFamily="18" charset="0"/>
                                      <a:ea typeface="Calibri" panose="020F0502020204030204" pitchFamily="34" charset="0"/>
                                      <a:cs typeface="Times New Roman" panose="02020603050405020304" pitchFamily="18" charset="0"/>
                                    </a:rPr>
                                    <m:t>=1</m:t>
                                  </m:r>
                                </m:sub>
                                <m:sup>
                                  <m:r>
                                    <a:rPr lang="id-ID" i="1">
                                      <a:latin typeface="Cambria Math" panose="02040503050406030204" pitchFamily="18" charset="0"/>
                                      <a:ea typeface="Calibri" panose="020F0502020204030204" pitchFamily="34" charset="0"/>
                                      <a:cs typeface="Times New Roman" panose="02020603050405020304" pitchFamily="18" charset="0"/>
                                    </a:rPr>
                                    <m:t>𝑟</m:t>
                                  </m:r>
                                </m:sup>
                                <m:e>
                                  <m:sSup>
                                    <m:sSupPr>
                                      <m:ctrlPr>
                                        <a:rPr lang="id-ID" i="1">
                                          <a:latin typeface="Cambria Math" panose="02040503050406030204" pitchFamily="18" charset="0"/>
                                          <a:ea typeface="Calibri" panose="020F0502020204030204" pitchFamily="34" charset="0"/>
                                          <a:cs typeface="Times New Roman" panose="02020603050405020304" pitchFamily="18" charset="0"/>
                                        </a:rPr>
                                      </m:ctrlPr>
                                    </m:sSupPr>
                                    <m:e>
                                      <m:d>
                                        <m:dPr>
                                          <m:ctrlPr>
                                            <a:rPr lang="id-ID"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id-ID"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id-ID" i="1">
                                                      <a:latin typeface="Cambria Math" panose="02040503050406030204" pitchFamily="18" charset="0"/>
                                                      <a:ea typeface="Calibri" panose="020F0502020204030204" pitchFamily="34" charset="0"/>
                                                      <a:cs typeface="Times New Roman" panose="02020603050405020304" pitchFamily="18" charset="0"/>
                                                    </a:rPr>
                                                  </m:ctrlPr>
                                                </m:accPr>
                                                <m:e>
                                                  <m:r>
                                                    <a:rPr lang="id-ID" i="1">
                                                      <a:latin typeface="Cambria Math" panose="02040503050406030204" pitchFamily="18" charset="0"/>
                                                      <a:ea typeface="Calibri" panose="020F0502020204030204" pitchFamily="34" charset="0"/>
                                                      <a:cs typeface="Times New Roman" panose="02020603050405020304" pitchFamily="18" charset="0"/>
                                                    </a:rPr>
                                                    <m:t>𝑌</m:t>
                                                  </m:r>
                                                </m:e>
                                              </m:acc>
                                            </m:e>
                                            <m:sub>
                                              <m:r>
                                                <a:rPr lang="id-ID" i="1">
                                                  <a:latin typeface="Cambria Math" panose="02040503050406030204" pitchFamily="18" charset="0"/>
                                                  <a:ea typeface="Calibri" panose="020F0502020204030204" pitchFamily="34" charset="0"/>
                                                  <a:cs typeface="Times New Roman" panose="02020603050405020304" pitchFamily="18" charset="0"/>
                                                </a:rPr>
                                                <m:t>𝑖</m:t>
                                              </m:r>
                                              <m:r>
                                                <a:rPr lang="id-ID" i="1">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𝑘</m:t>
                                              </m:r>
                                            </m:sub>
                                          </m:sSub>
                                          <m:r>
                                            <a:rPr lang="id-ID" i="1">
                                              <a:latin typeface="Cambria Math" panose="02040503050406030204" pitchFamily="18" charset="0"/>
                                              <a:ea typeface="Calibri" panose="020F0502020204030204" pitchFamily="34" charset="0"/>
                                              <a:cs typeface="Times New Roman" panose="02020603050405020304" pitchFamily="18" charset="0"/>
                                            </a:rPr>
                                            <m:t>−</m:t>
                                          </m:r>
                                          <m:sSub>
                                            <m:sSubPr>
                                              <m:ctrlPr>
                                                <a:rPr lang="id-ID"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id-ID" i="1">
                                                      <a:latin typeface="Cambria Math" panose="02040503050406030204" pitchFamily="18" charset="0"/>
                                                      <a:ea typeface="Calibri" panose="020F0502020204030204" pitchFamily="34" charset="0"/>
                                                      <a:cs typeface="Times New Roman" panose="02020603050405020304" pitchFamily="18" charset="0"/>
                                                    </a:rPr>
                                                  </m:ctrlPr>
                                                </m:accPr>
                                                <m:e>
                                                  <m:r>
                                                    <a:rPr lang="id-ID" i="1">
                                                      <a:latin typeface="Cambria Math" panose="02040503050406030204" pitchFamily="18" charset="0"/>
                                                      <a:ea typeface="Calibri" panose="020F0502020204030204" pitchFamily="34" charset="0"/>
                                                      <a:cs typeface="Times New Roman" panose="02020603050405020304" pitchFamily="18" charset="0"/>
                                                    </a:rPr>
                                                    <m:t>𝑌</m:t>
                                                  </m:r>
                                                </m:e>
                                              </m:acc>
                                            </m:e>
                                            <m:sub>
                                              <m:r>
                                                <a:rPr lang="id-ID" i="1">
                                                  <a:latin typeface="Cambria Math" panose="02040503050406030204" pitchFamily="18" charset="0"/>
                                                  <a:ea typeface="Calibri" panose="020F0502020204030204" pitchFamily="34" charset="0"/>
                                                  <a:cs typeface="Times New Roman" panose="02020603050405020304" pitchFamily="18" charset="0"/>
                                                </a:rPr>
                                                <m:t>…</m:t>
                                              </m:r>
                                            </m:sub>
                                          </m:sSub>
                                        </m:e>
                                      </m:d>
                                    </m:e>
                                    <m:sup>
                                      <m:r>
                                        <a:rPr lang="id-ID" i="1">
                                          <a:latin typeface="Cambria Math" panose="02040503050406030204" pitchFamily="18" charset="0"/>
                                          <a:ea typeface="Calibri" panose="020F0502020204030204" pitchFamily="34" charset="0"/>
                                          <a:cs typeface="Times New Roman" panose="02020603050405020304" pitchFamily="18" charset="0"/>
                                        </a:rPr>
                                        <m:t>2</m:t>
                                      </m:r>
                                    </m:sup>
                                  </m:sSup>
                                </m:e>
                              </m:nary>
                            </m:e>
                          </m:nary>
                        </m:e>
                      </m:nary>
                    </m:oMath>
                  </m:oMathPara>
                </a14:m>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id-ID" i="1">
                          <a:latin typeface="Cambria Math" panose="02040503050406030204" pitchFamily="18" charset="0"/>
                          <a:ea typeface="Calibri" panose="020F0502020204030204" pitchFamily="34" charset="0"/>
                          <a:cs typeface="Times New Roman" panose="02020603050405020304" pitchFamily="18" charset="0"/>
                        </a:rPr>
                        <m:t>=</m:t>
                      </m:r>
                      <m:f>
                        <m:fPr>
                          <m:ctrlPr>
                            <a:rPr lang="id-ID" i="1">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id-ID" i="1">
                                  <a:latin typeface="Cambria Math" panose="02040503050406030204" pitchFamily="18" charset="0"/>
                                  <a:ea typeface="Calibri" panose="020F0502020204030204" pitchFamily="34" charset="0"/>
                                  <a:cs typeface="Times New Roman" panose="02020603050405020304" pitchFamily="18" charset="0"/>
                                </a:rPr>
                              </m:ctrlPr>
                            </m:naryPr>
                            <m:sub/>
                            <m:sup/>
                            <m:e>
                              <m:nary>
                                <m:naryPr>
                                  <m:chr m:val="∑"/>
                                  <m:limLoc m:val="undOvr"/>
                                  <m:subHide m:val="on"/>
                                  <m:supHide m:val="on"/>
                                  <m:ctrlPr>
                                    <a:rPr lang="id-ID" i="1">
                                      <a:latin typeface="Cambria Math" panose="02040503050406030204" pitchFamily="18" charset="0"/>
                                      <a:ea typeface="Calibri" panose="020F0502020204030204" pitchFamily="34" charset="0"/>
                                      <a:cs typeface="Times New Roman" panose="02020603050405020304" pitchFamily="18" charset="0"/>
                                    </a:rPr>
                                  </m:ctrlPr>
                                </m:naryPr>
                                <m:sub/>
                                <m:sup/>
                                <m:e>
                                  <m:sSubSup>
                                    <m:sSubSupPr>
                                      <m:ctrlPr>
                                        <a:rPr lang="id-ID" i="1">
                                          <a:latin typeface="Cambria Math" panose="02040503050406030204" pitchFamily="18" charset="0"/>
                                          <a:ea typeface="Calibri" panose="020F0502020204030204" pitchFamily="34" charset="0"/>
                                          <a:cs typeface="Times New Roman" panose="02020603050405020304" pitchFamily="18" charset="0"/>
                                        </a:rPr>
                                      </m:ctrlPr>
                                    </m:sSubSupPr>
                                    <m:e>
                                      <m:r>
                                        <a:rPr lang="id-ID" i="1">
                                          <a:latin typeface="Cambria Math" panose="02040503050406030204" pitchFamily="18" charset="0"/>
                                          <a:ea typeface="Calibri" panose="020F0502020204030204" pitchFamily="34" charset="0"/>
                                          <a:cs typeface="Times New Roman" panose="02020603050405020304" pitchFamily="18" charset="0"/>
                                        </a:rPr>
                                        <m:t>𝑌</m:t>
                                      </m:r>
                                    </m:e>
                                    <m:sub>
                                      <m:r>
                                        <a:rPr lang="id-ID" i="1">
                                          <a:latin typeface="Cambria Math" panose="02040503050406030204" pitchFamily="18" charset="0"/>
                                          <a:ea typeface="Calibri" panose="020F0502020204030204" pitchFamily="34" charset="0"/>
                                          <a:cs typeface="Times New Roman" panose="02020603050405020304" pitchFamily="18" charset="0"/>
                                        </a:rPr>
                                        <m:t>𝑖</m:t>
                                      </m:r>
                                      <m:r>
                                        <a:rPr lang="id-ID" i="1">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𝑘</m:t>
                                      </m:r>
                                    </m:sub>
                                    <m:sup>
                                      <m:r>
                                        <a:rPr lang="id-ID" i="1">
                                          <a:latin typeface="Cambria Math" panose="02040503050406030204" pitchFamily="18" charset="0"/>
                                          <a:ea typeface="Calibri" panose="020F0502020204030204" pitchFamily="34" charset="0"/>
                                          <a:cs typeface="Times New Roman" panose="02020603050405020304" pitchFamily="18" charset="0"/>
                                        </a:rPr>
                                        <m:t>2</m:t>
                                      </m:r>
                                    </m:sup>
                                  </m:sSubSup>
                                </m:e>
                              </m:nary>
                            </m:e>
                          </m:nary>
                        </m:num>
                        <m:den>
                          <m:r>
                            <a:rPr lang="id-ID" i="1">
                              <a:latin typeface="Cambria Math" panose="02040503050406030204" pitchFamily="18" charset="0"/>
                              <a:ea typeface="Calibri" panose="020F0502020204030204" pitchFamily="34" charset="0"/>
                              <a:cs typeface="Times New Roman" panose="02020603050405020304" pitchFamily="18" charset="0"/>
                            </a:rPr>
                            <m:t>𝑏</m:t>
                          </m:r>
                        </m:den>
                      </m:f>
                      <m:r>
                        <a:rPr lang="id-ID" i="1">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𝐹𝐾</m:t>
                      </m:r>
                    </m:oMath>
                  </m:oMathPara>
                </a14:m>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192706" y="2845039"/>
                <a:ext cx="2721576" cy="1446678"/>
              </a:xfrm>
              <a:prstGeom prst="rect">
                <a:avLst/>
              </a:prstGeom>
              <a:blipFill>
                <a:blip r:embed="rId6"/>
                <a:stretch>
                  <a:fillRect/>
                </a:stretch>
              </a:blipFill>
            </p:spPr>
            <p:txBody>
              <a:bodyPr/>
              <a:lstStyle/>
              <a:p>
                <a:r>
                  <a:rPr lang="id-ID">
                    <a:noFill/>
                  </a:rPr>
                  <a:t> </a:t>
                </a:r>
              </a:p>
            </p:txBody>
          </p:sp>
        </mc:Fallback>
      </mc:AlternateContent>
      <p:sp>
        <p:nvSpPr>
          <p:cNvPr id="29" name="Google Shape;957;p37"/>
          <p:cNvSpPr txBox="1">
            <a:spLocks noGrp="1"/>
          </p:cNvSpPr>
          <p:nvPr>
            <p:ph type="title" idx="4294967295"/>
          </p:nvPr>
        </p:nvSpPr>
        <p:spPr>
          <a:xfrm rot="694192">
            <a:off x="4213308" y="2249773"/>
            <a:ext cx="695004" cy="80084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100" dirty="0" smtClean="0">
                <a:solidFill>
                  <a:schemeClr val="bg1">
                    <a:lumMod val="75000"/>
                  </a:schemeClr>
                </a:solidFill>
                <a:latin typeface="Sue Ellen Francisco" panose="020B0604020202020204" charset="0"/>
              </a:rPr>
              <a:t>0</a:t>
            </a:r>
            <a:r>
              <a:rPr lang="id-ID" sz="4100" dirty="0">
                <a:solidFill>
                  <a:schemeClr val="bg1">
                    <a:lumMod val="75000"/>
                  </a:schemeClr>
                </a:solidFill>
                <a:latin typeface="Sue Ellen Francisco" panose="020B0604020202020204" charset="0"/>
              </a:rPr>
              <a:t>4</a:t>
            </a:r>
            <a:endParaRPr sz="4100" dirty="0">
              <a:solidFill>
                <a:schemeClr val="bg1">
                  <a:lumMod val="75000"/>
                </a:schemeClr>
              </a:solidFill>
              <a:latin typeface="Sue Ellen Francisco" panose="020B0604020202020204" charset="0"/>
            </a:endParaRPr>
          </a:p>
        </p:txBody>
      </p:sp>
      <mc:AlternateContent xmlns:mc="http://schemas.openxmlformats.org/markup-compatibility/2006" xmlns:a14="http://schemas.microsoft.com/office/drawing/2010/main">
        <mc:Choice Requires="a14">
          <p:sp>
            <p:nvSpPr>
              <p:cNvPr id="2" name="Rectangle 1"/>
              <p:cNvSpPr/>
              <p:nvPr/>
            </p:nvSpPr>
            <p:spPr>
              <a:xfrm>
                <a:off x="4626429" y="3343815"/>
                <a:ext cx="3591816" cy="7268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i="1">
                          <a:latin typeface="Cambria Math" panose="02040503050406030204" pitchFamily="18" charset="0"/>
                        </a:rPr>
                        <m:t>𝐽𝐾𝐾</m:t>
                      </m:r>
                      <m:r>
                        <a:rPr lang="id-ID">
                          <a:latin typeface="Cambria Math" panose="02040503050406030204" pitchFamily="18" charset="0"/>
                        </a:rPr>
                        <m:t>=</m:t>
                      </m:r>
                      <m:nary>
                        <m:naryPr>
                          <m:chr m:val="∑"/>
                          <m:limLoc m:val="undOvr"/>
                          <m:ctrlPr>
                            <a:rPr lang="id-ID" i="1">
                              <a:latin typeface="Cambria Math" panose="02040503050406030204" pitchFamily="18" charset="0"/>
                            </a:rPr>
                          </m:ctrlPr>
                        </m:naryPr>
                        <m:sub>
                          <m:r>
                            <a:rPr lang="id-ID" i="1">
                              <a:latin typeface="Cambria Math" panose="02040503050406030204" pitchFamily="18" charset="0"/>
                            </a:rPr>
                            <m:t>𝑖</m:t>
                          </m:r>
                          <m:r>
                            <a:rPr lang="id-ID">
                              <a:latin typeface="Cambria Math" panose="02040503050406030204" pitchFamily="18" charset="0"/>
                            </a:rPr>
                            <m:t>=1</m:t>
                          </m:r>
                        </m:sub>
                        <m:sup>
                          <m:r>
                            <a:rPr lang="id-ID" i="1">
                              <a:latin typeface="Cambria Math" panose="02040503050406030204" pitchFamily="18" charset="0"/>
                            </a:rPr>
                            <m:t>𝑎</m:t>
                          </m:r>
                        </m:sup>
                        <m:e>
                          <m:nary>
                            <m:naryPr>
                              <m:chr m:val="∑"/>
                              <m:limLoc m:val="undOvr"/>
                              <m:ctrlPr>
                                <a:rPr lang="id-ID" i="1">
                                  <a:latin typeface="Cambria Math" panose="02040503050406030204" pitchFamily="18" charset="0"/>
                                </a:rPr>
                              </m:ctrlPr>
                            </m:naryPr>
                            <m:sub>
                              <m:r>
                                <a:rPr lang="id-ID" i="1">
                                  <a:latin typeface="Cambria Math" panose="02040503050406030204" pitchFamily="18" charset="0"/>
                                </a:rPr>
                                <m:t>𝑗</m:t>
                              </m:r>
                              <m:r>
                                <a:rPr lang="id-ID">
                                  <a:latin typeface="Cambria Math" panose="02040503050406030204" pitchFamily="18" charset="0"/>
                                </a:rPr>
                                <m:t>=1</m:t>
                              </m:r>
                            </m:sub>
                            <m:sup>
                              <m:r>
                                <a:rPr lang="id-ID" i="1">
                                  <a:latin typeface="Cambria Math" panose="02040503050406030204" pitchFamily="18" charset="0"/>
                                </a:rPr>
                                <m:t>𝑏</m:t>
                              </m:r>
                            </m:sup>
                            <m:e>
                              <m:nary>
                                <m:naryPr>
                                  <m:chr m:val="∑"/>
                                  <m:limLoc m:val="undOvr"/>
                                  <m:ctrlPr>
                                    <a:rPr lang="id-ID" i="1">
                                      <a:latin typeface="Cambria Math" panose="02040503050406030204" pitchFamily="18" charset="0"/>
                                    </a:rPr>
                                  </m:ctrlPr>
                                </m:naryPr>
                                <m:sub>
                                  <m:r>
                                    <a:rPr lang="id-ID" i="1">
                                      <a:latin typeface="Cambria Math" panose="02040503050406030204" pitchFamily="18" charset="0"/>
                                    </a:rPr>
                                    <m:t>𝑘</m:t>
                                  </m:r>
                                  <m:r>
                                    <a:rPr lang="id-ID">
                                      <a:latin typeface="Cambria Math" panose="02040503050406030204" pitchFamily="18" charset="0"/>
                                    </a:rPr>
                                    <m:t>=1</m:t>
                                  </m:r>
                                </m:sub>
                                <m:sup>
                                  <m:r>
                                    <a:rPr lang="id-ID" i="1">
                                      <a:latin typeface="Cambria Math" panose="02040503050406030204" pitchFamily="18" charset="0"/>
                                    </a:rPr>
                                    <m:t>𝑟</m:t>
                                  </m:r>
                                </m:sup>
                                <m:e>
                                  <m:sSup>
                                    <m:sSupPr>
                                      <m:ctrlPr>
                                        <a:rPr lang="id-ID" i="1">
                                          <a:latin typeface="Cambria Math" panose="02040503050406030204" pitchFamily="18" charset="0"/>
                                        </a:rPr>
                                      </m:ctrlPr>
                                    </m:sSupPr>
                                    <m:e>
                                      <m:d>
                                        <m:dPr>
                                          <m:ctrlPr>
                                            <a:rPr lang="id-ID" i="1">
                                              <a:latin typeface="Cambria Math" panose="02040503050406030204" pitchFamily="18" charset="0"/>
                                            </a:rPr>
                                          </m:ctrlPr>
                                        </m:dPr>
                                        <m:e>
                                          <m:sSub>
                                            <m:sSubPr>
                                              <m:ctrlPr>
                                                <a:rPr lang="id-ID" i="1">
                                                  <a:latin typeface="Cambria Math" panose="02040503050406030204" pitchFamily="18" charset="0"/>
                                                </a:rPr>
                                              </m:ctrlPr>
                                            </m:sSubPr>
                                            <m:e>
                                              <m:acc>
                                                <m:accPr>
                                                  <m:chr m:val="̅"/>
                                                  <m:ctrlPr>
                                                    <a:rPr lang="id-ID" i="1">
                                                      <a:latin typeface="Cambria Math" panose="02040503050406030204" pitchFamily="18" charset="0"/>
                                                    </a:rPr>
                                                  </m:ctrlPr>
                                                </m:accPr>
                                                <m:e>
                                                  <m:r>
                                                    <a:rPr lang="id-ID" i="1">
                                                      <a:latin typeface="Cambria Math" panose="02040503050406030204" pitchFamily="18" charset="0"/>
                                                    </a:rPr>
                                                    <m:t>𝑌</m:t>
                                                  </m:r>
                                                </m:e>
                                              </m:acc>
                                            </m:e>
                                            <m:sub>
                                              <m:r>
                                                <a:rPr lang="id-ID">
                                                  <a:latin typeface="Cambria Math" panose="02040503050406030204" pitchFamily="18" charset="0"/>
                                                </a:rPr>
                                                <m:t>..</m:t>
                                              </m:r>
                                              <m:r>
                                                <a:rPr lang="id-ID" i="1">
                                                  <a:latin typeface="Cambria Math" panose="02040503050406030204" pitchFamily="18" charset="0"/>
                                                </a:rPr>
                                                <m:t>𝑘</m:t>
                                              </m:r>
                                            </m:sub>
                                          </m:sSub>
                                          <m:r>
                                            <a:rPr lang="id-ID">
                                              <a:latin typeface="Cambria Math" panose="02040503050406030204" pitchFamily="18" charset="0"/>
                                            </a:rPr>
                                            <m:t>−</m:t>
                                          </m:r>
                                          <m:sSub>
                                            <m:sSubPr>
                                              <m:ctrlPr>
                                                <a:rPr lang="id-ID" i="1">
                                                  <a:latin typeface="Cambria Math" panose="02040503050406030204" pitchFamily="18" charset="0"/>
                                                </a:rPr>
                                              </m:ctrlPr>
                                            </m:sSubPr>
                                            <m:e>
                                              <m:acc>
                                                <m:accPr>
                                                  <m:chr m:val="̅"/>
                                                  <m:ctrlPr>
                                                    <a:rPr lang="id-ID" i="1">
                                                      <a:latin typeface="Cambria Math" panose="02040503050406030204" pitchFamily="18" charset="0"/>
                                                    </a:rPr>
                                                  </m:ctrlPr>
                                                </m:accPr>
                                                <m:e>
                                                  <m:r>
                                                    <a:rPr lang="id-ID" i="1">
                                                      <a:latin typeface="Cambria Math" panose="02040503050406030204" pitchFamily="18" charset="0"/>
                                                    </a:rPr>
                                                    <m:t>𝑌</m:t>
                                                  </m:r>
                                                </m:e>
                                              </m:acc>
                                            </m:e>
                                            <m:sub>
                                              <m:r>
                                                <a:rPr lang="id-ID">
                                                  <a:latin typeface="Cambria Math" panose="02040503050406030204" pitchFamily="18" charset="0"/>
                                                </a:rPr>
                                                <m:t>…</m:t>
                                              </m:r>
                                            </m:sub>
                                          </m:sSub>
                                        </m:e>
                                      </m:d>
                                    </m:e>
                                    <m:sup>
                                      <m:r>
                                        <a:rPr lang="id-ID">
                                          <a:latin typeface="Cambria Math" panose="02040503050406030204" pitchFamily="18" charset="0"/>
                                        </a:rPr>
                                        <m:t>2</m:t>
                                      </m:r>
                                    </m:sup>
                                  </m:sSup>
                                </m:e>
                              </m:nary>
                            </m:e>
                          </m:nary>
                          <m:r>
                            <a:rPr lang="id-ID">
                              <a:latin typeface="Cambria Math" panose="02040503050406030204" pitchFamily="18" charset="0"/>
                            </a:rPr>
                            <m:t>=</m:t>
                          </m:r>
                        </m:e>
                      </m:nary>
                      <m:nary>
                        <m:naryPr>
                          <m:chr m:val="∑"/>
                          <m:subHide m:val="on"/>
                          <m:supHide m:val="on"/>
                          <m:ctrlPr>
                            <a:rPr lang="id-ID" i="1">
                              <a:latin typeface="Cambria Math" panose="02040503050406030204" pitchFamily="18" charset="0"/>
                            </a:rPr>
                          </m:ctrlPr>
                        </m:naryPr>
                        <m:sub/>
                        <m:sup/>
                        <m:e>
                          <m:f>
                            <m:fPr>
                              <m:ctrlPr>
                                <a:rPr lang="id-ID" i="1">
                                  <a:latin typeface="Cambria Math" panose="02040503050406030204" pitchFamily="18" charset="0"/>
                                </a:rPr>
                              </m:ctrlPr>
                            </m:fPr>
                            <m:num>
                              <m:sSubSup>
                                <m:sSubSupPr>
                                  <m:ctrlPr>
                                    <a:rPr lang="id-ID" i="1">
                                      <a:latin typeface="Cambria Math" panose="02040503050406030204" pitchFamily="18" charset="0"/>
                                    </a:rPr>
                                  </m:ctrlPr>
                                </m:sSubSupPr>
                                <m:e>
                                  <m:r>
                                    <a:rPr lang="id-ID" i="1">
                                      <a:latin typeface="Cambria Math" panose="02040503050406030204" pitchFamily="18" charset="0"/>
                                    </a:rPr>
                                    <m:t>𝑌</m:t>
                                  </m:r>
                                </m:e>
                                <m:sub>
                                  <m:r>
                                    <a:rPr lang="id-ID">
                                      <a:latin typeface="Cambria Math" panose="02040503050406030204" pitchFamily="18" charset="0"/>
                                    </a:rPr>
                                    <m:t>..</m:t>
                                  </m:r>
                                  <m:r>
                                    <a:rPr lang="id-ID" i="1">
                                      <a:latin typeface="Cambria Math" panose="02040503050406030204" pitchFamily="18" charset="0"/>
                                    </a:rPr>
                                    <m:t>𝑘</m:t>
                                  </m:r>
                                </m:sub>
                                <m:sup>
                                  <m:r>
                                    <a:rPr lang="id-ID">
                                      <a:latin typeface="Cambria Math" panose="02040503050406030204" pitchFamily="18" charset="0"/>
                                    </a:rPr>
                                    <m:t>2</m:t>
                                  </m:r>
                                </m:sup>
                              </m:sSubSup>
                            </m:num>
                            <m:den>
                              <m:r>
                                <a:rPr lang="id-ID" i="1">
                                  <a:latin typeface="Cambria Math" panose="02040503050406030204" pitchFamily="18" charset="0"/>
                                </a:rPr>
                                <m:t>𝑎𝑏</m:t>
                              </m:r>
                            </m:den>
                          </m:f>
                          <m:r>
                            <a:rPr lang="id-ID">
                              <a:latin typeface="Cambria Math" panose="02040503050406030204" pitchFamily="18" charset="0"/>
                            </a:rPr>
                            <m:t>−</m:t>
                          </m:r>
                          <m:r>
                            <a:rPr lang="id-ID" i="1">
                              <a:latin typeface="Cambria Math" panose="02040503050406030204" pitchFamily="18" charset="0"/>
                            </a:rPr>
                            <m:t>𝐹𝐾</m:t>
                          </m:r>
                        </m:e>
                      </m:nary>
                    </m:oMath>
                  </m:oMathPara>
                </a14:m>
                <a:endParaRPr lang="id-ID" dirty="0"/>
              </a:p>
            </p:txBody>
          </p:sp>
        </mc:Choice>
        <mc:Fallback xmlns="">
          <p:sp>
            <p:nvSpPr>
              <p:cNvPr id="2" name="Rectangle 1"/>
              <p:cNvSpPr>
                <a:spLocks noRot="1" noChangeAspect="1" noMove="1" noResize="1" noEditPoints="1" noAdjustHandles="1" noChangeArrowheads="1" noChangeShapeType="1" noTextEdit="1"/>
              </p:cNvSpPr>
              <p:nvPr/>
            </p:nvSpPr>
            <p:spPr>
              <a:xfrm>
                <a:off x="4626429" y="3343815"/>
                <a:ext cx="3591816" cy="726866"/>
              </a:xfrm>
              <a:prstGeom prst="rect">
                <a:avLst/>
              </a:prstGeom>
              <a:blipFill>
                <a:blip r:embed="rId7"/>
                <a:stretch>
                  <a:fillRect/>
                </a:stretch>
              </a:blipFill>
            </p:spPr>
            <p:txBody>
              <a:bodyPr/>
              <a:lstStyle/>
              <a:p>
                <a:r>
                  <a:rPr lang="id-ID">
                    <a:noFill/>
                  </a:rPr>
                  <a:t> </a:t>
                </a:r>
              </a:p>
            </p:txBody>
          </p:sp>
        </mc:Fallback>
      </mc:AlternateContent>
      <p:sp>
        <p:nvSpPr>
          <p:cNvPr id="38" name="Title 2"/>
          <p:cNvSpPr txBox="1">
            <a:spLocks/>
          </p:cNvSpPr>
          <p:nvPr/>
        </p:nvSpPr>
        <p:spPr>
          <a:xfrm>
            <a:off x="2398623" y="310809"/>
            <a:ext cx="4116366" cy="64476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lt1"/>
              </a:buClr>
              <a:buSzPts val="6300"/>
              <a:buFont typeface="Sue Ellen Francisco"/>
              <a:buNone/>
              <a:defRPr sz="6300" b="0" i="0" u="none" strike="noStrike" cap="none">
                <a:solidFill>
                  <a:schemeClr val="lt1"/>
                </a:solidFill>
                <a:latin typeface="Sue Ellen Francisco"/>
                <a:ea typeface="Sue Ellen Francisco"/>
                <a:cs typeface="Sue Ellen Francisco"/>
                <a:sym typeface="Sue Ellen Francisco"/>
              </a:defRPr>
            </a:lvl1pPr>
            <a:lvl2pPr marR="0" lvl="1"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2pPr>
            <a:lvl3pPr marR="0" lvl="2"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3pPr>
            <a:lvl4pPr marR="0" lvl="3"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4pPr>
            <a:lvl5pPr marR="0" lvl="4"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5pPr>
            <a:lvl6pPr marR="0" lvl="5"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6pPr>
            <a:lvl7pPr marR="0" lvl="6"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7pPr>
            <a:lvl8pPr marR="0" lvl="7"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8pPr>
            <a:lvl9pPr marR="0" lvl="8"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9pPr>
          </a:lstStyle>
          <a:p>
            <a:r>
              <a:rPr lang="id-ID" sz="3600" dirty="0" smtClean="0"/>
              <a:t>ANALISIS RAGAM</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Google Shape;944;p37"/>
          <p:cNvSpPr/>
          <p:nvPr/>
        </p:nvSpPr>
        <p:spPr>
          <a:xfrm>
            <a:off x="3964253" y="3789979"/>
            <a:ext cx="804525"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44;p37"/>
          <p:cNvSpPr/>
          <p:nvPr/>
        </p:nvSpPr>
        <p:spPr>
          <a:xfrm rot="21070726">
            <a:off x="342533" y="2853332"/>
            <a:ext cx="804525"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44;p37"/>
          <p:cNvSpPr/>
          <p:nvPr/>
        </p:nvSpPr>
        <p:spPr>
          <a:xfrm>
            <a:off x="5802713" y="1938220"/>
            <a:ext cx="804525"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44;p37"/>
          <p:cNvSpPr/>
          <p:nvPr/>
        </p:nvSpPr>
        <p:spPr>
          <a:xfrm>
            <a:off x="3468781" y="440976"/>
            <a:ext cx="804525"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44;p37"/>
          <p:cNvSpPr/>
          <p:nvPr/>
        </p:nvSpPr>
        <p:spPr>
          <a:xfrm>
            <a:off x="309671" y="430955"/>
            <a:ext cx="804525"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186;p72"/>
          <p:cNvGrpSpPr/>
          <p:nvPr/>
        </p:nvGrpSpPr>
        <p:grpSpPr>
          <a:xfrm rot="20345756">
            <a:off x="544049" y="278381"/>
            <a:ext cx="2823645" cy="2620493"/>
            <a:chOff x="4651884" y="1385874"/>
            <a:chExt cx="1567075" cy="1568345"/>
          </a:xfrm>
        </p:grpSpPr>
        <p:sp>
          <p:nvSpPr>
            <p:cNvPr id="8" name="Google Shape;2187;p72"/>
            <p:cNvSpPr/>
            <p:nvPr/>
          </p:nvSpPr>
          <p:spPr>
            <a:xfrm>
              <a:off x="4651884" y="1385874"/>
              <a:ext cx="1566638" cy="1568345"/>
            </a:xfrm>
            <a:custGeom>
              <a:avLst/>
              <a:gdLst/>
              <a:ahLst/>
              <a:cxnLst/>
              <a:rect l="l" t="t" r="r" b="b"/>
              <a:pathLst>
                <a:path w="71585" h="71663" extrusionOk="0">
                  <a:moveTo>
                    <a:pt x="46" y="59005"/>
                  </a:moveTo>
                  <a:cubicBezTo>
                    <a:pt x="11" y="59339"/>
                    <a:pt x="1" y="59476"/>
                    <a:pt x="8" y="59476"/>
                  </a:cubicBezTo>
                  <a:cubicBezTo>
                    <a:pt x="15" y="59476"/>
                    <a:pt x="36" y="59363"/>
                    <a:pt x="67" y="59182"/>
                  </a:cubicBezTo>
                  <a:lnTo>
                    <a:pt x="67" y="59182"/>
                  </a:lnTo>
                  <a:cubicBezTo>
                    <a:pt x="44" y="59152"/>
                    <a:pt x="37" y="59097"/>
                    <a:pt x="46" y="59005"/>
                  </a:cubicBezTo>
                  <a:close/>
                  <a:moveTo>
                    <a:pt x="58971" y="71586"/>
                  </a:moveTo>
                  <a:cubicBezTo>
                    <a:pt x="58970" y="71598"/>
                    <a:pt x="58968" y="71610"/>
                    <a:pt x="58967" y="71622"/>
                  </a:cubicBezTo>
                  <a:cubicBezTo>
                    <a:pt x="58968" y="71610"/>
                    <a:pt x="58970" y="71598"/>
                    <a:pt x="58971" y="71586"/>
                  </a:cubicBezTo>
                  <a:close/>
                  <a:moveTo>
                    <a:pt x="12663" y="1"/>
                  </a:moveTo>
                  <a:lnTo>
                    <a:pt x="5152" y="35152"/>
                  </a:lnTo>
                  <a:cubicBezTo>
                    <a:pt x="5152" y="35152"/>
                    <a:pt x="4336" y="38960"/>
                    <a:pt x="3352" y="43543"/>
                  </a:cubicBezTo>
                  <a:cubicBezTo>
                    <a:pt x="2850" y="45844"/>
                    <a:pt x="2327" y="48313"/>
                    <a:pt x="1825" y="50615"/>
                  </a:cubicBezTo>
                  <a:cubicBezTo>
                    <a:pt x="1364" y="52665"/>
                    <a:pt x="737" y="56494"/>
                    <a:pt x="569" y="56536"/>
                  </a:cubicBezTo>
                  <a:cubicBezTo>
                    <a:pt x="448" y="56766"/>
                    <a:pt x="186" y="58483"/>
                    <a:pt x="67" y="59182"/>
                  </a:cubicBezTo>
                  <a:lnTo>
                    <a:pt x="67" y="59182"/>
                  </a:lnTo>
                  <a:cubicBezTo>
                    <a:pt x="82" y="59202"/>
                    <a:pt x="105" y="59211"/>
                    <a:pt x="135" y="59211"/>
                  </a:cubicBezTo>
                  <a:cubicBezTo>
                    <a:pt x="266" y="59211"/>
                    <a:pt x="533" y="59043"/>
                    <a:pt x="888" y="59043"/>
                  </a:cubicBezTo>
                  <a:cubicBezTo>
                    <a:pt x="1124" y="59043"/>
                    <a:pt x="1398" y="59116"/>
                    <a:pt x="1699" y="59361"/>
                  </a:cubicBezTo>
                  <a:cubicBezTo>
                    <a:pt x="2088" y="60033"/>
                    <a:pt x="2612" y="60167"/>
                    <a:pt x="3233" y="60167"/>
                  </a:cubicBezTo>
                  <a:cubicBezTo>
                    <a:pt x="3346" y="60167"/>
                    <a:pt x="3463" y="60162"/>
                    <a:pt x="3582" y="60156"/>
                  </a:cubicBezTo>
                  <a:cubicBezTo>
                    <a:pt x="3960" y="60125"/>
                    <a:pt x="4368" y="60075"/>
                    <a:pt x="4793" y="60075"/>
                  </a:cubicBezTo>
                  <a:cubicBezTo>
                    <a:pt x="5239" y="60075"/>
                    <a:pt x="5705" y="60130"/>
                    <a:pt x="6177" y="60323"/>
                  </a:cubicBezTo>
                  <a:cubicBezTo>
                    <a:pt x="6318" y="60259"/>
                    <a:pt x="6456" y="60233"/>
                    <a:pt x="6594" y="60233"/>
                  </a:cubicBezTo>
                  <a:cubicBezTo>
                    <a:pt x="7202" y="60233"/>
                    <a:pt x="7794" y="60744"/>
                    <a:pt x="8473" y="60744"/>
                  </a:cubicBezTo>
                  <a:cubicBezTo>
                    <a:pt x="8738" y="60744"/>
                    <a:pt x="9017" y="60666"/>
                    <a:pt x="9315" y="60449"/>
                  </a:cubicBezTo>
                  <a:cubicBezTo>
                    <a:pt x="10571" y="60449"/>
                    <a:pt x="11805" y="60909"/>
                    <a:pt x="12768" y="61746"/>
                  </a:cubicBezTo>
                  <a:cubicBezTo>
                    <a:pt x="13804" y="62133"/>
                    <a:pt x="14811" y="63050"/>
                    <a:pt x="15949" y="63050"/>
                  </a:cubicBezTo>
                  <a:cubicBezTo>
                    <a:pt x="16167" y="63050"/>
                    <a:pt x="16389" y="63016"/>
                    <a:pt x="16618" y="62939"/>
                  </a:cubicBezTo>
                  <a:cubicBezTo>
                    <a:pt x="17070" y="62812"/>
                    <a:pt x="17541" y="62751"/>
                    <a:pt x="18019" y="62751"/>
                  </a:cubicBezTo>
                  <a:cubicBezTo>
                    <a:pt x="18248" y="62751"/>
                    <a:pt x="18479" y="62765"/>
                    <a:pt x="18710" y="62792"/>
                  </a:cubicBezTo>
                  <a:cubicBezTo>
                    <a:pt x="19213" y="62869"/>
                    <a:pt x="19605" y="64055"/>
                    <a:pt x="20128" y="64055"/>
                  </a:cubicBezTo>
                  <a:cubicBezTo>
                    <a:pt x="20324" y="64055"/>
                    <a:pt x="20537" y="63890"/>
                    <a:pt x="20781" y="63441"/>
                  </a:cubicBezTo>
                  <a:cubicBezTo>
                    <a:pt x="20848" y="63415"/>
                    <a:pt x="20913" y="63404"/>
                    <a:pt x="20977" y="63404"/>
                  </a:cubicBezTo>
                  <a:cubicBezTo>
                    <a:pt x="21432" y="63404"/>
                    <a:pt x="21830" y="63978"/>
                    <a:pt x="22289" y="63978"/>
                  </a:cubicBezTo>
                  <a:cubicBezTo>
                    <a:pt x="22496" y="63978"/>
                    <a:pt x="22715" y="63862"/>
                    <a:pt x="22958" y="63525"/>
                  </a:cubicBezTo>
                  <a:cubicBezTo>
                    <a:pt x="23215" y="62947"/>
                    <a:pt x="23436" y="62735"/>
                    <a:pt x="23634" y="62735"/>
                  </a:cubicBezTo>
                  <a:cubicBezTo>
                    <a:pt x="24176" y="62735"/>
                    <a:pt x="24556" y="64321"/>
                    <a:pt x="25092" y="64383"/>
                  </a:cubicBezTo>
                  <a:cubicBezTo>
                    <a:pt x="25238" y="64270"/>
                    <a:pt x="25377" y="64227"/>
                    <a:pt x="25511" y="64227"/>
                  </a:cubicBezTo>
                  <a:cubicBezTo>
                    <a:pt x="25960" y="64227"/>
                    <a:pt x="26358" y="64712"/>
                    <a:pt x="26807" y="64712"/>
                  </a:cubicBezTo>
                  <a:cubicBezTo>
                    <a:pt x="26973" y="64712"/>
                    <a:pt x="27146" y="64647"/>
                    <a:pt x="27331" y="64466"/>
                  </a:cubicBezTo>
                  <a:cubicBezTo>
                    <a:pt x="27603" y="64348"/>
                    <a:pt x="27875" y="64270"/>
                    <a:pt x="28141" y="64270"/>
                  </a:cubicBezTo>
                  <a:cubicBezTo>
                    <a:pt x="28631" y="64270"/>
                    <a:pt x="29100" y="64537"/>
                    <a:pt x="29507" y="65324"/>
                  </a:cubicBezTo>
                  <a:cubicBezTo>
                    <a:pt x="29862" y="66268"/>
                    <a:pt x="30298" y="66537"/>
                    <a:pt x="30763" y="66537"/>
                  </a:cubicBezTo>
                  <a:cubicBezTo>
                    <a:pt x="30927" y="66537"/>
                    <a:pt x="31095" y="66503"/>
                    <a:pt x="31264" y="66454"/>
                  </a:cubicBezTo>
                  <a:cubicBezTo>
                    <a:pt x="31726" y="66305"/>
                    <a:pt x="32229" y="65775"/>
                    <a:pt x="32670" y="65775"/>
                  </a:cubicBezTo>
                  <a:cubicBezTo>
                    <a:pt x="32849" y="65775"/>
                    <a:pt x="33017" y="65863"/>
                    <a:pt x="33168" y="66098"/>
                  </a:cubicBezTo>
                  <a:cubicBezTo>
                    <a:pt x="33522" y="66570"/>
                    <a:pt x="33875" y="66918"/>
                    <a:pt x="34265" y="66918"/>
                  </a:cubicBezTo>
                  <a:cubicBezTo>
                    <a:pt x="34498" y="66918"/>
                    <a:pt x="34743" y="66793"/>
                    <a:pt x="35010" y="66496"/>
                  </a:cubicBezTo>
                  <a:cubicBezTo>
                    <a:pt x="35214" y="66958"/>
                    <a:pt x="35459" y="67088"/>
                    <a:pt x="35721" y="67088"/>
                  </a:cubicBezTo>
                  <a:cubicBezTo>
                    <a:pt x="36059" y="67088"/>
                    <a:pt x="36423" y="66871"/>
                    <a:pt x="36759" y="66871"/>
                  </a:cubicBezTo>
                  <a:cubicBezTo>
                    <a:pt x="36775" y="66871"/>
                    <a:pt x="36792" y="66871"/>
                    <a:pt x="36809" y="66872"/>
                  </a:cubicBezTo>
                  <a:cubicBezTo>
                    <a:pt x="37562" y="66998"/>
                    <a:pt x="38315" y="67040"/>
                    <a:pt x="39048" y="67082"/>
                  </a:cubicBezTo>
                  <a:cubicBezTo>
                    <a:pt x="39780" y="67124"/>
                    <a:pt x="40533" y="67165"/>
                    <a:pt x="41245" y="67291"/>
                  </a:cubicBezTo>
                  <a:cubicBezTo>
                    <a:pt x="41454" y="67809"/>
                    <a:pt x="41702" y="67956"/>
                    <a:pt x="41967" y="67956"/>
                  </a:cubicBezTo>
                  <a:cubicBezTo>
                    <a:pt x="42312" y="67956"/>
                    <a:pt x="42683" y="67707"/>
                    <a:pt x="43027" y="67707"/>
                  </a:cubicBezTo>
                  <a:cubicBezTo>
                    <a:pt x="43134" y="67707"/>
                    <a:pt x="43237" y="67731"/>
                    <a:pt x="43337" y="67793"/>
                  </a:cubicBezTo>
                  <a:cubicBezTo>
                    <a:pt x="43396" y="67779"/>
                    <a:pt x="43454" y="67773"/>
                    <a:pt x="43511" y="67773"/>
                  </a:cubicBezTo>
                  <a:cubicBezTo>
                    <a:pt x="44146" y="67773"/>
                    <a:pt x="44690" y="68558"/>
                    <a:pt x="45304" y="68693"/>
                  </a:cubicBezTo>
                  <a:cubicBezTo>
                    <a:pt x="45759" y="68707"/>
                    <a:pt x="46126" y="69464"/>
                    <a:pt x="46571" y="69464"/>
                  </a:cubicBezTo>
                  <a:cubicBezTo>
                    <a:pt x="46781" y="69464"/>
                    <a:pt x="47009" y="69295"/>
                    <a:pt x="47271" y="68797"/>
                  </a:cubicBezTo>
                  <a:cubicBezTo>
                    <a:pt x="47433" y="69001"/>
                    <a:pt x="47608" y="69056"/>
                    <a:pt x="47788" y="69056"/>
                  </a:cubicBezTo>
                  <a:cubicBezTo>
                    <a:pt x="47995" y="69056"/>
                    <a:pt x="48207" y="68984"/>
                    <a:pt x="48411" y="68984"/>
                  </a:cubicBezTo>
                  <a:cubicBezTo>
                    <a:pt x="48650" y="68984"/>
                    <a:pt x="48877" y="69082"/>
                    <a:pt x="49070" y="69509"/>
                  </a:cubicBezTo>
                  <a:cubicBezTo>
                    <a:pt x="49189" y="69393"/>
                    <a:pt x="49301" y="69350"/>
                    <a:pt x="49407" y="69350"/>
                  </a:cubicBezTo>
                  <a:cubicBezTo>
                    <a:pt x="49742" y="69350"/>
                    <a:pt x="50027" y="69789"/>
                    <a:pt x="50350" y="69789"/>
                  </a:cubicBezTo>
                  <a:cubicBezTo>
                    <a:pt x="50498" y="69789"/>
                    <a:pt x="50655" y="69696"/>
                    <a:pt x="50828" y="69425"/>
                  </a:cubicBezTo>
                  <a:cubicBezTo>
                    <a:pt x="50982" y="69165"/>
                    <a:pt x="51119" y="69064"/>
                    <a:pt x="51244" y="69064"/>
                  </a:cubicBezTo>
                  <a:cubicBezTo>
                    <a:pt x="51662" y="69064"/>
                    <a:pt x="51953" y="70183"/>
                    <a:pt x="52355" y="70199"/>
                  </a:cubicBezTo>
                  <a:cubicBezTo>
                    <a:pt x="52646" y="71072"/>
                    <a:pt x="52985" y="71359"/>
                    <a:pt x="53339" y="71359"/>
                  </a:cubicBezTo>
                  <a:cubicBezTo>
                    <a:pt x="53953" y="71359"/>
                    <a:pt x="54615" y="70497"/>
                    <a:pt x="55159" y="70325"/>
                  </a:cubicBezTo>
                  <a:cubicBezTo>
                    <a:pt x="55592" y="71190"/>
                    <a:pt x="56033" y="71662"/>
                    <a:pt x="56472" y="71662"/>
                  </a:cubicBezTo>
                  <a:cubicBezTo>
                    <a:pt x="56712" y="71662"/>
                    <a:pt x="56952" y="71521"/>
                    <a:pt x="57189" y="71225"/>
                  </a:cubicBezTo>
                  <a:cubicBezTo>
                    <a:pt x="57294" y="71256"/>
                    <a:pt x="57397" y="71269"/>
                    <a:pt x="57497" y="71269"/>
                  </a:cubicBezTo>
                  <a:cubicBezTo>
                    <a:pt x="58088" y="71269"/>
                    <a:pt x="58568" y="70801"/>
                    <a:pt x="58814" y="70801"/>
                  </a:cubicBezTo>
                  <a:cubicBezTo>
                    <a:pt x="58969" y="70801"/>
                    <a:pt x="59031" y="70986"/>
                    <a:pt x="58971" y="71586"/>
                  </a:cubicBezTo>
                  <a:lnTo>
                    <a:pt x="58971" y="71586"/>
                  </a:lnTo>
                  <a:cubicBezTo>
                    <a:pt x="59113" y="70217"/>
                    <a:pt x="59074" y="71235"/>
                    <a:pt x="59302" y="69969"/>
                  </a:cubicBezTo>
                  <a:cubicBezTo>
                    <a:pt x="59699" y="67312"/>
                    <a:pt x="59804" y="67940"/>
                    <a:pt x="60264" y="65491"/>
                  </a:cubicBezTo>
                  <a:cubicBezTo>
                    <a:pt x="60662" y="63734"/>
                    <a:pt x="61122" y="61642"/>
                    <a:pt x="61687" y="58880"/>
                  </a:cubicBezTo>
                  <a:lnTo>
                    <a:pt x="63403" y="50845"/>
                  </a:lnTo>
                  <a:cubicBezTo>
                    <a:pt x="67044" y="33855"/>
                    <a:pt x="71584" y="12618"/>
                    <a:pt x="71584" y="12618"/>
                  </a:cubicBezTo>
                  <a:lnTo>
                    <a:pt x="12663" y="1"/>
                  </a:lnTo>
                  <a:close/>
                </a:path>
              </a:pathLst>
            </a:custGeom>
            <a:solidFill>
              <a:srgbClr val="D74A2E">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88;p72"/>
            <p:cNvSpPr/>
            <p:nvPr/>
          </p:nvSpPr>
          <p:spPr>
            <a:xfrm>
              <a:off x="4886425" y="1385874"/>
              <a:ext cx="1332534" cy="496396"/>
            </a:xfrm>
            <a:custGeom>
              <a:avLst/>
              <a:gdLst/>
              <a:ahLst/>
              <a:cxnLst/>
              <a:rect l="l" t="t" r="r" b="b"/>
              <a:pathLst>
                <a:path w="60888" h="22682" extrusionOk="0">
                  <a:moveTo>
                    <a:pt x="1967" y="1"/>
                  </a:moveTo>
                  <a:lnTo>
                    <a:pt x="0" y="9877"/>
                  </a:lnTo>
                  <a:lnTo>
                    <a:pt x="58586" y="22682"/>
                  </a:lnTo>
                  <a:lnTo>
                    <a:pt x="60888" y="12597"/>
                  </a:lnTo>
                  <a:lnTo>
                    <a:pt x="1967" y="1"/>
                  </a:lnTo>
                  <a:close/>
                </a:path>
              </a:pathLst>
            </a:custGeom>
            <a:solidFill>
              <a:srgbClr val="D74A2E">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1" name="Rectangle 10"/>
              <p:cNvSpPr/>
              <p:nvPr/>
            </p:nvSpPr>
            <p:spPr>
              <a:xfrm rot="21146810">
                <a:off x="736950" y="956256"/>
                <a:ext cx="2490114" cy="1561518"/>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id-ID" i="1" smtClean="0">
                          <a:latin typeface="Cambria Math" panose="02040503050406030204" pitchFamily="18" charset="0"/>
                          <a:ea typeface="Calibri" panose="020F0502020204030204" pitchFamily="34" charset="0"/>
                          <a:cs typeface="Times New Roman" panose="02020603050405020304" pitchFamily="18" charset="0"/>
                        </a:rPr>
                        <m:t>𝐽𝐾</m:t>
                      </m:r>
                      <m:r>
                        <a:rPr lang="id-ID" b="0" i="1" smtClean="0">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𝐴</m:t>
                      </m:r>
                      <m:r>
                        <a:rPr lang="id-ID" b="0" i="1" smtClean="0">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id-ID" i="1">
                              <a:latin typeface="Cambria Math" panose="02040503050406030204" pitchFamily="18" charset="0"/>
                              <a:ea typeface="Calibri" panose="020F0502020204030204" pitchFamily="34" charset="0"/>
                              <a:cs typeface="Times New Roman" panose="02020603050405020304" pitchFamily="18" charset="0"/>
                            </a:rPr>
                          </m:ctrlPr>
                        </m:naryPr>
                        <m:sub>
                          <m:r>
                            <a:rPr lang="id-ID" i="1">
                              <a:latin typeface="Cambria Math" panose="02040503050406030204" pitchFamily="18" charset="0"/>
                              <a:ea typeface="Calibri" panose="020F0502020204030204" pitchFamily="34" charset="0"/>
                              <a:cs typeface="Times New Roman" panose="02020603050405020304" pitchFamily="18" charset="0"/>
                            </a:rPr>
                            <m:t>𝑖</m:t>
                          </m:r>
                          <m:r>
                            <a:rPr lang="id-ID" i="1">
                              <a:latin typeface="Cambria Math" panose="02040503050406030204" pitchFamily="18" charset="0"/>
                              <a:ea typeface="Calibri" panose="020F0502020204030204" pitchFamily="34" charset="0"/>
                              <a:cs typeface="Times New Roman" panose="02020603050405020304" pitchFamily="18" charset="0"/>
                            </a:rPr>
                            <m:t>=1</m:t>
                          </m:r>
                        </m:sub>
                        <m:sup>
                          <m:r>
                            <a:rPr lang="id-ID" i="1">
                              <a:latin typeface="Cambria Math" panose="02040503050406030204" pitchFamily="18" charset="0"/>
                              <a:ea typeface="Calibri" panose="020F0502020204030204" pitchFamily="34" charset="0"/>
                              <a:cs typeface="Times New Roman" panose="02020603050405020304" pitchFamily="18" charset="0"/>
                            </a:rPr>
                            <m:t>𝑎</m:t>
                          </m:r>
                        </m:sup>
                        <m:e>
                          <m:nary>
                            <m:naryPr>
                              <m:chr m:val="∑"/>
                              <m:limLoc m:val="undOvr"/>
                              <m:ctrlPr>
                                <a:rPr lang="id-ID" i="1">
                                  <a:latin typeface="Cambria Math" panose="02040503050406030204" pitchFamily="18" charset="0"/>
                                  <a:ea typeface="Calibri" panose="020F0502020204030204" pitchFamily="34" charset="0"/>
                                  <a:cs typeface="Times New Roman" panose="02020603050405020304" pitchFamily="18" charset="0"/>
                                </a:rPr>
                              </m:ctrlPr>
                            </m:naryPr>
                            <m:sub>
                              <m:r>
                                <a:rPr lang="id-ID" i="1">
                                  <a:latin typeface="Cambria Math" panose="02040503050406030204" pitchFamily="18" charset="0"/>
                                  <a:ea typeface="Calibri" panose="020F0502020204030204" pitchFamily="34" charset="0"/>
                                  <a:cs typeface="Times New Roman" panose="02020603050405020304" pitchFamily="18" charset="0"/>
                                </a:rPr>
                                <m:t>𝑗</m:t>
                              </m:r>
                              <m:r>
                                <a:rPr lang="id-ID" i="1">
                                  <a:latin typeface="Cambria Math" panose="02040503050406030204" pitchFamily="18" charset="0"/>
                                  <a:ea typeface="Calibri" panose="020F0502020204030204" pitchFamily="34" charset="0"/>
                                  <a:cs typeface="Times New Roman" panose="02020603050405020304" pitchFamily="18" charset="0"/>
                                </a:rPr>
                                <m:t>=1</m:t>
                              </m:r>
                            </m:sub>
                            <m:sup>
                              <m:r>
                                <a:rPr lang="id-ID" i="1">
                                  <a:latin typeface="Cambria Math" panose="02040503050406030204" pitchFamily="18" charset="0"/>
                                  <a:ea typeface="Calibri" panose="020F0502020204030204" pitchFamily="34" charset="0"/>
                                  <a:cs typeface="Times New Roman" panose="02020603050405020304" pitchFamily="18" charset="0"/>
                                </a:rPr>
                                <m:t>𝑏</m:t>
                              </m:r>
                            </m:sup>
                            <m:e>
                              <m:nary>
                                <m:naryPr>
                                  <m:chr m:val="∑"/>
                                  <m:limLoc m:val="undOvr"/>
                                  <m:ctrlPr>
                                    <a:rPr lang="id-ID" i="1">
                                      <a:latin typeface="Cambria Math" panose="02040503050406030204" pitchFamily="18" charset="0"/>
                                      <a:ea typeface="Calibri" panose="020F0502020204030204" pitchFamily="34" charset="0"/>
                                      <a:cs typeface="Times New Roman" panose="02020603050405020304" pitchFamily="18" charset="0"/>
                                    </a:rPr>
                                  </m:ctrlPr>
                                </m:naryPr>
                                <m:sub>
                                  <m:r>
                                    <a:rPr lang="id-ID" i="1">
                                      <a:latin typeface="Cambria Math" panose="02040503050406030204" pitchFamily="18" charset="0"/>
                                      <a:ea typeface="Calibri" panose="020F0502020204030204" pitchFamily="34" charset="0"/>
                                      <a:cs typeface="Times New Roman" panose="02020603050405020304" pitchFamily="18" charset="0"/>
                                    </a:rPr>
                                    <m:t>𝑘</m:t>
                                  </m:r>
                                  <m:r>
                                    <a:rPr lang="id-ID" i="1">
                                      <a:latin typeface="Cambria Math" panose="02040503050406030204" pitchFamily="18" charset="0"/>
                                      <a:ea typeface="Calibri" panose="020F0502020204030204" pitchFamily="34" charset="0"/>
                                      <a:cs typeface="Times New Roman" panose="02020603050405020304" pitchFamily="18" charset="0"/>
                                    </a:rPr>
                                    <m:t>=1</m:t>
                                  </m:r>
                                </m:sub>
                                <m:sup>
                                  <m:r>
                                    <a:rPr lang="id-ID" i="1">
                                      <a:latin typeface="Cambria Math" panose="02040503050406030204" pitchFamily="18" charset="0"/>
                                      <a:ea typeface="Calibri" panose="020F0502020204030204" pitchFamily="34" charset="0"/>
                                      <a:cs typeface="Times New Roman" panose="02020603050405020304" pitchFamily="18" charset="0"/>
                                    </a:rPr>
                                    <m:t>𝑟</m:t>
                                  </m:r>
                                </m:sup>
                                <m:e>
                                  <m:sSup>
                                    <m:sSupPr>
                                      <m:ctrlPr>
                                        <a:rPr lang="id-ID" i="1">
                                          <a:latin typeface="Cambria Math" panose="02040503050406030204" pitchFamily="18" charset="0"/>
                                          <a:ea typeface="Calibri" panose="020F0502020204030204" pitchFamily="34" charset="0"/>
                                          <a:cs typeface="Times New Roman" panose="02020603050405020304" pitchFamily="18" charset="0"/>
                                        </a:rPr>
                                      </m:ctrlPr>
                                    </m:sSupPr>
                                    <m:e>
                                      <m:d>
                                        <m:dPr>
                                          <m:ctrlPr>
                                            <a:rPr lang="id-ID"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id-ID"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id-ID" i="1">
                                                      <a:latin typeface="Cambria Math" panose="02040503050406030204" pitchFamily="18" charset="0"/>
                                                      <a:ea typeface="Calibri" panose="020F0502020204030204" pitchFamily="34" charset="0"/>
                                                      <a:cs typeface="Times New Roman" panose="02020603050405020304" pitchFamily="18" charset="0"/>
                                                    </a:rPr>
                                                  </m:ctrlPr>
                                                </m:accPr>
                                                <m:e>
                                                  <m:r>
                                                    <a:rPr lang="id-ID" i="1">
                                                      <a:latin typeface="Cambria Math" panose="02040503050406030204" pitchFamily="18" charset="0"/>
                                                      <a:ea typeface="Calibri" panose="020F0502020204030204" pitchFamily="34" charset="0"/>
                                                      <a:cs typeface="Times New Roman" panose="02020603050405020304" pitchFamily="18" charset="0"/>
                                                    </a:rPr>
                                                    <m:t>𝑌</m:t>
                                                  </m:r>
                                                </m:e>
                                              </m:acc>
                                            </m:e>
                                            <m:sub>
                                              <m:r>
                                                <a:rPr lang="id-ID" i="1">
                                                  <a:latin typeface="Cambria Math" panose="02040503050406030204" pitchFamily="18" charset="0"/>
                                                  <a:ea typeface="Calibri" panose="020F0502020204030204" pitchFamily="34" charset="0"/>
                                                  <a:cs typeface="Times New Roman" panose="02020603050405020304" pitchFamily="18" charset="0"/>
                                                </a:rPr>
                                                <m:t>𝑖</m:t>
                                              </m:r>
                                              <m:r>
                                                <a:rPr lang="id-ID" i="1">
                                                  <a:latin typeface="Cambria Math" panose="02040503050406030204" pitchFamily="18" charset="0"/>
                                                  <a:ea typeface="Calibri" panose="020F0502020204030204" pitchFamily="34" charset="0"/>
                                                  <a:cs typeface="Times New Roman" panose="02020603050405020304" pitchFamily="18" charset="0"/>
                                                </a:rPr>
                                                <m:t>..</m:t>
                                              </m:r>
                                            </m:sub>
                                          </m:sSub>
                                          <m:r>
                                            <a:rPr lang="id-ID" i="1">
                                              <a:latin typeface="Cambria Math" panose="02040503050406030204" pitchFamily="18" charset="0"/>
                                              <a:ea typeface="Calibri" panose="020F0502020204030204" pitchFamily="34" charset="0"/>
                                              <a:cs typeface="Times New Roman" panose="02020603050405020304" pitchFamily="18" charset="0"/>
                                            </a:rPr>
                                            <m:t>−</m:t>
                                          </m:r>
                                          <m:sSub>
                                            <m:sSubPr>
                                              <m:ctrlPr>
                                                <a:rPr lang="id-ID"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id-ID" i="1">
                                                      <a:latin typeface="Cambria Math" panose="02040503050406030204" pitchFamily="18" charset="0"/>
                                                      <a:ea typeface="Calibri" panose="020F0502020204030204" pitchFamily="34" charset="0"/>
                                                      <a:cs typeface="Times New Roman" panose="02020603050405020304" pitchFamily="18" charset="0"/>
                                                    </a:rPr>
                                                  </m:ctrlPr>
                                                </m:accPr>
                                                <m:e>
                                                  <m:r>
                                                    <a:rPr lang="id-ID" i="1">
                                                      <a:latin typeface="Cambria Math" panose="02040503050406030204" pitchFamily="18" charset="0"/>
                                                      <a:ea typeface="Calibri" panose="020F0502020204030204" pitchFamily="34" charset="0"/>
                                                      <a:cs typeface="Times New Roman" panose="02020603050405020304" pitchFamily="18" charset="0"/>
                                                    </a:rPr>
                                                    <m:t>𝑌</m:t>
                                                  </m:r>
                                                </m:e>
                                              </m:acc>
                                            </m:e>
                                            <m:sub>
                                              <m:r>
                                                <a:rPr lang="id-ID" i="1">
                                                  <a:latin typeface="Cambria Math" panose="02040503050406030204" pitchFamily="18" charset="0"/>
                                                  <a:ea typeface="Calibri" panose="020F0502020204030204" pitchFamily="34" charset="0"/>
                                                  <a:cs typeface="Times New Roman" panose="02020603050405020304" pitchFamily="18" charset="0"/>
                                                </a:rPr>
                                                <m:t>…</m:t>
                                              </m:r>
                                            </m:sub>
                                          </m:sSub>
                                        </m:e>
                                      </m:d>
                                    </m:e>
                                    <m:sup>
                                      <m:r>
                                        <a:rPr lang="id-ID" i="1">
                                          <a:latin typeface="Cambria Math" panose="02040503050406030204" pitchFamily="18" charset="0"/>
                                          <a:ea typeface="Calibri" panose="020F0502020204030204" pitchFamily="34" charset="0"/>
                                          <a:cs typeface="Times New Roman" panose="02020603050405020304" pitchFamily="18" charset="0"/>
                                        </a:rPr>
                                        <m:t>2</m:t>
                                      </m:r>
                                    </m:sup>
                                  </m:sSup>
                                </m:e>
                              </m:nary>
                            </m:e>
                          </m:nary>
                        </m:e>
                      </m:nary>
                    </m:oMath>
                  </m:oMathPara>
                </a14:m>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id-ID" i="1">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id-ID" i="1">
                              <a:latin typeface="Cambria Math" panose="02040503050406030204" pitchFamily="18" charset="0"/>
                              <a:ea typeface="Calibri" panose="020F0502020204030204" pitchFamily="34" charset="0"/>
                              <a:cs typeface="Times New Roman" panose="02020603050405020304" pitchFamily="18" charset="0"/>
                            </a:rPr>
                          </m:ctrlPr>
                        </m:naryPr>
                        <m:sub/>
                        <m:sup/>
                        <m:e>
                          <m:f>
                            <m:fPr>
                              <m:ctrlPr>
                                <a:rPr lang="id-ID" i="1">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id-ID" i="1">
                                      <a:latin typeface="Cambria Math" panose="02040503050406030204" pitchFamily="18" charset="0"/>
                                      <a:ea typeface="Calibri" panose="020F0502020204030204" pitchFamily="34" charset="0"/>
                                      <a:cs typeface="Times New Roman" panose="02020603050405020304" pitchFamily="18" charset="0"/>
                                    </a:rPr>
                                  </m:ctrlPr>
                                </m:sSubSupPr>
                                <m:e>
                                  <m:r>
                                    <a:rPr lang="id-ID" i="1">
                                      <a:latin typeface="Cambria Math" panose="02040503050406030204" pitchFamily="18" charset="0"/>
                                      <a:ea typeface="Calibri" panose="020F0502020204030204" pitchFamily="34" charset="0"/>
                                      <a:cs typeface="Times New Roman" panose="02020603050405020304" pitchFamily="18" charset="0"/>
                                    </a:rPr>
                                    <m:t>𝑌</m:t>
                                  </m:r>
                                </m:e>
                                <m:sub>
                                  <m:r>
                                    <a:rPr lang="id-ID" i="1">
                                      <a:latin typeface="Cambria Math" panose="02040503050406030204" pitchFamily="18" charset="0"/>
                                      <a:ea typeface="Calibri" panose="020F0502020204030204" pitchFamily="34" charset="0"/>
                                      <a:cs typeface="Times New Roman" panose="02020603050405020304" pitchFamily="18" charset="0"/>
                                    </a:rPr>
                                    <m:t>𝑖</m:t>
                                  </m:r>
                                  <m:r>
                                    <a:rPr lang="id-ID" i="1">
                                      <a:latin typeface="Cambria Math" panose="02040503050406030204" pitchFamily="18" charset="0"/>
                                      <a:ea typeface="Calibri" panose="020F0502020204030204" pitchFamily="34" charset="0"/>
                                      <a:cs typeface="Times New Roman" panose="02020603050405020304" pitchFamily="18" charset="0"/>
                                    </a:rPr>
                                    <m:t>..</m:t>
                                  </m:r>
                                </m:sub>
                                <m:sup>
                                  <m:r>
                                    <a:rPr lang="id-ID" i="1">
                                      <a:latin typeface="Cambria Math" panose="02040503050406030204" pitchFamily="18" charset="0"/>
                                      <a:ea typeface="Calibri" panose="020F0502020204030204" pitchFamily="34" charset="0"/>
                                      <a:cs typeface="Times New Roman" panose="02020603050405020304" pitchFamily="18" charset="0"/>
                                    </a:rPr>
                                    <m:t>2</m:t>
                                  </m:r>
                                </m:sup>
                              </m:sSubSup>
                            </m:num>
                            <m:den>
                              <m:r>
                                <a:rPr lang="id-ID" i="1">
                                  <a:latin typeface="Cambria Math" panose="02040503050406030204" pitchFamily="18" charset="0"/>
                                  <a:ea typeface="Calibri" panose="020F0502020204030204" pitchFamily="34" charset="0"/>
                                  <a:cs typeface="Times New Roman" panose="02020603050405020304" pitchFamily="18" charset="0"/>
                                </a:rPr>
                                <m:t>𝑏𝑟</m:t>
                              </m:r>
                            </m:den>
                          </m:f>
                          <m:r>
                            <a:rPr lang="id-ID" i="1">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𝐹𝐾</m:t>
                          </m:r>
                        </m:e>
                      </m:nary>
                    </m:oMath>
                  </m:oMathPara>
                </a14:m>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rot="21146810">
                <a:off x="736950" y="956256"/>
                <a:ext cx="2490114" cy="1561518"/>
              </a:xfrm>
              <a:prstGeom prst="rect">
                <a:avLst/>
              </a:prstGeom>
              <a:blipFill>
                <a:blip r:embed="rId2"/>
                <a:stretch>
                  <a:fillRect/>
                </a:stretch>
              </a:blipFill>
            </p:spPr>
            <p:txBody>
              <a:bodyPr/>
              <a:lstStyle/>
              <a:p>
                <a:r>
                  <a:rPr lang="id-ID">
                    <a:noFill/>
                  </a:rPr>
                  <a:t> </a:t>
                </a:r>
              </a:p>
            </p:txBody>
          </p:sp>
        </mc:Fallback>
      </mc:AlternateContent>
      <p:sp>
        <p:nvSpPr>
          <p:cNvPr id="12" name="Rectangle 11"/>
          <p:cNvSpPr/>
          <p:nvPr/>
        </p:nvSpPr>
        <p:spPr>
          <a:xfrm>
            <a:off x="451071" y="369986"/>
            <a:ext cx="562975" cy="723275"/>
          </a:xfrm>
          <a:prstGeom prst="rect">
            <a:avLst/>
          </a:prstGeom>
        </p:spPr>
        <p:txBody>
          <a:bodyPr wrap="none">
            <a:spAutoFit/>
          </a:bodyPr>
          <a:lstStyle/>
          <a:p>
            <a:pPr lvl="0"/>
            <a:r>
              <a:rPr lang="en" sz="4100" dirty="0" smtClean="0">
                <a:solidFill>
                  <a:schemeClr val="bg1">
                    <a:lumMod val="75000"/>
                  </a:schemeClr>
                </a:solidFill>
                <a:latin typeface="Sue Ellen Francisco" panose="020B0604020202020204" charset="0"/>
              </a:rPr>
              <a:t>0</a:t>
            </a:r>
            <a:r>
              <a:rPr lang="id-ID" sz="4100" dirty="0" smtClean="0">
                <a:solidFill>
                  <a:schemeClr val="bg1">
                    <a:lumMod val="75000"/>
                  </a:schemeClr>
                </a:solidFill>
                <a:latin typeface="Sue Ellen Francisco" panose="020B0604020202020204" charset="0"/>
              </a:rPr>
              <a:t>5</a:t>
            </a:r>
            <a:endParaRPr lang="en" sz="4100" dirty="0">
              <a:solidFill>
                <a:schemeClr val="bg1">
                  <a:lumMod val="75000"/>
                </a:schemeClr>
              </a:solidFill>
              <a:latin typeface="Sue Ellen Francisco" panose="020B0604020202020204" charset="0"/>
            </a:endParaRPr>
          </a:p>
        </p:txBody>
      </p:sp>
      <p:grpSp>
        <p:nvGrpSpPr>
          <p:cNvPr id="14" name="Google Shape;2172;p72"/>
          <p:cNvGrpSpPr/>
          <p:nvPr/>
        </p:nvGrpSpPr>
        <p:grpSpPr>
          <a:xfrm>
            <a:off x="3889292" y="645245"/>
            <a:ext cx="3549115" cy="812210"/>
            <a:chOff x="1541000" y="3446875"/>
            <a:chExt cx="1512800" cy="1028375"/>
          </a:xfrm>
        </p:grpSpPr>
        <p:sp>
          <p:nvSpPr>
            <p:cNvPr id="15" name="Google Shape;2173;p72"/>
            <p:cNvSpPr/>
            <p:nvPr/>
          </p:nvSpPr>
          <p:spPr>
            <a:xfrm>
              <a:off x="1542550" y="3446875"/>
              <a:ext cx="1510200" cy="1014825"/>
            </a:xfrm>
            <a:custGeom>
              <a:avLst/>
              <a:gdLst/>
              <a:ahLst/>
              <a:cxnLst/>
              <a:rect l="l" t="t" r="r" b="b"/>
              <a:pathLst>
                <a:path w="60408" h="40593" extrusionOk="0">
                  <a:moveTo>
                    <a:pt x="105" y="0"/>
                  </a:moveTo>
                  <a:lnTo>
                    <a:pt x="43" y="24062"/>
                  </a:lnTo>
                  <a:lnTo>
                    <a:pt x="1" y="40404"/>
                  </a:lnTo>
                  <a:lnTo>
                    <a:pt x="60282" y="40592"/>
                  </a:lnTo>
                  <a:lnTo>
                    <a:pt x="60407" y="168"/>
                  </a:lnTo>
                  <a:lnTo>
                    <a:pt x="105"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74;p72"/>
            <p:cNvSpPr/>
            <p:nvPr/>
          </p:nvSpPr>
          <p:spPr>
            <a:xfrm>
              <a:off x="1541000" y="3446875"/>
              <a:ext cx="1512800" cy="1028375"/>
            </a:xfrm>
            <a:custGeom>
              <a:avLst/>
              <a:gdLst/>
              <a:ahLst/>
              <a:cxnLst/>
              <a:rect l="l" t="t" r="r" b="b"/>
              <a:pathLst>
                <a:path w="60512" h="41135" extrusionOk="0">
                  <a:moveTo>
                    <a:pt x="63" y="40404"/>
                  </a:moveTo>
                  <a:lnTo>
                    <a:pt x="63" y="40404"/>
                  </a:lnTo>
                  <a:cubicBezTo>
                    <a:pt x="63" y="40404"/>
                    <a:pt x="63" y="40404"/>
                    <a:pt x="63" y="40404"/>
                  </a:cubicBezTo>
                  <a:lnTo>
                    <a:pt x="63" y="40404"/>
                  </a:lnTo>
                  <a:cubicBezTo>
                    <a:pt x="63" y="40404"/>
                    <a:pt x="63" y="40404"/>
                    <a:pt x="63" y="40404"/>
                  </a:cubicBezTo>
                  <a:close/>
                  <a:moveTo>
                    <a:pt x="91" y="40373"/>
                  </a:moveTo>
                  <a:cubicBezTo>
                    <a:pt x="74" y="40392"/>
                    <a:pt x="65" y="40404"/>
                    <a:pt x="63" y="40404"/>
                  </a:cubicBezTo>
                  <a:cubicBezTo>
                    <a:pt x="63" y="40404"/>
                    <a:pt x="63" y="40404"/>
                    <a:pt x="63" y="40404"/>
                  </a:cubicBezTo>
                  <a:lnTo>
                    <a:pt x="63" y="40404"/>
                  </a:lnTo>
                  <a:cubicBezTo>
                    <a:pt x="73" y="40472"/>
                    <a:pt x="80" y="40504"/>
                    <a:pt x="84" y="40504"/>
                  </a:cubicBezTo>
                  <a:cubicBezTo>
                    <a:pt x="90" y="40504"/>
                    <a:pt x="91" y="40457"/>
                    <a:pt x="91" y="40373"/>
                  </a:cubicBezTo>
                  <a:close/>
                  <a:moveTo>
                    <a:pt x="188" y="0"/>
                  </a:moveTo>
                  <a:lnTo>
                    <a:pt x="105" y="24062"/>
                  </a:lnTo>
                  <a:cubicBezTo>
                    <a:pt x="105" y="24062"/>
                    <a:pt x="105" y="26678"/>
                    <a:pt x="84" y="29816"/>
                  </a:cubicBezTo>
                  <a:cubicBezTo>
                    <a:pt x="84" y="31386"/>
                    <a:pt x="84" y="33081"/>
                    <a:pt x="63" y="34650"/>
                  </a:cubicBezTo>
                  <a:cubicBezTo>
                    <a:pt x="84" y="36386"/>
                    <a:pt x="0" y="37203"/>
                    <a:pt x="63" y="38709"/>
                  </a:cubicBezTo>
                  <a:cubicBezTo>
                    <a:pt x="63" y="39444"/>
                    <a:pt x="88" y="40102"/>
                    <a:pt x="91" y="40373"/>
                  </a:cubicBezTo>
                  <a:lnTo>
                    <a:pt x="91" y="40373"/>
                  </a:lnTo>
                  <a:cubicBezTo>
                    <a:pt x="163" y="40288"/>
                    <a:pt x="382" y="40064"/>
                    <a:pt x="783" y="40064"/>
                  </a:cubicBezTo>
                  <a:cubicBezTo>
                    <a:pt x="1029" y="40064"/>
                    <a:pt x="1344" y="40149"/>
                    <a:pt x="1737" y="40404"/>
                  </a:cubicBezTo>
                  <a:cubicBezTo>
                    <a:pt x="2361" y="40542"/>
                    <a:pt x="3125" y="40636"/>
                    <a:pt x="3998" y="40636"/>
                  </a:cubicBezTo>
                  <a:cubicBezTo>
                    <a:pt x="4706" y="40636"/>
                    <a:pt x="5485" y="40575"/>
                    <a:pt x="6319" y="40425"/>
                  </a:cubicBezTo>
                  <a:cubicBezTo>
                    <a:pt x="6330" y="40424"/>
                    <a:pt x="6341" y="40424"/>
                    <a:pt x="6352" y="40424"/>
                  </a:cubicBezTo>
                  <a:cubicBezTo>
                    <a:pt x="6958" y="40424"/>
                    <a:pt x="7708" y="41124"/>
                    <a:pt x="8380" y="41124"/>
                  </a:cubicBezTo>
                  <a:cubicBezTo>
                    <a:pt x="8773" y="41124"/>
                    <a:pt x="9139" y="40886"/>
                    <a:pt x="9437" y="40132"/>
                  </a:cubicBezTo>
                  <a:cubicBezTo>
                    <a:pt x="9993" y="40741"/>
                    <a:pt x="10503" y="40930"/>
                    <a:pt x="10997" y="40930"/>
                  </a:cubicBezTo>
                  <a:cubicBezTo>
                    <a:pt x="11692" y="40930"/>
                    <a:pt x="12356" y="40556"/>
                    <a:pt x="13077" y="40446"/>
                  </a:cubicBezTo>
                  <a:cubicBezTo>
                    <a:pt x="13269" y="40386"/>
                    <a:pt x="13467" y="40363"/>
                    <a:pt x="13671" y="40363"/>
                  </a:cubicBezTo>
                  <a:cubicBezTo>
                    <a:pt x="14433" y="40363"/>
                    <a:pt x="15262" y="40693"/>
                    <a:pt x="16055" y="40693"/>
                  </a:cubicBezTo>
                  <a:cubicBezTo>
                    <a:pt x="16390" y="40693"/>
                    <a:pt x="16718" y="40634"/>
                    <a:pt x="17032" y="40467"/>
                  </a:cubicBezTo>
                  <a:cubicBezTo>
                    <a:pt x="17429" y="39838"/>
                    <a:pt x="17895" y="39627"/>
                    <a:pt x="18399" y="39627"/>
                  </a:cubicBezTo>
                  <a:cubicBezTo>
                    <a:pt x="19303" y="39627"/>
                    <a:pt x="20326" y="40305"/>
                    <a:pt x="21279" y="40467"/>
                  </a:cubicBezTo>
                  <a:cubicBezTo>
                    <a:pt x="22115" y="40631"/>
                    <a:pt x="22958" y="40770"/>
                    <a:pt x="23788" y="40770"/>
                  </a:cubicBezTo>
                  <a:cubicBezTo>
                    <a:pt x="24434" y="40770"/>
                    <a:pt x="25072" y="40686"/>
                    <a:pt x="25694" y="40467"/>
                  </a:cubicBezTo>
                  <a:cubicBezTo>
                    <a:pt x="26427" y="40488"/>
                    <a:pt x="27201" y="40529"/>
                    <a:pt x="27954" y="40550"/>
                  </a:cubicBezTo>
                  <a:cubicBezTo>
                    <a:pt x="28071" y="40393"/>
                    <a:pt x="28204" y="40335"/>
                    <a:pt x="28347" y="40335"/>
                  </a:cubicBezTo>
                  <a:cubicBezTo>
                    <a:pt x="28767" y="40335"/>
                    <a:pt x="29273" y="40842"/>
                    <a:pt x="29701" y="40842"/>
                  </a:cubicBezTo>
                  <a:cubicBezTo>
                    <a:pt x="29883" y="40842"/>
                    <a:pt x="30052" y="40750"/>
                    <a:pt x="30193" y="40488"/>
                  </a:cubicBezTo>
                  <a:cubicBezTo>
                    <a:pt x="30410" y="40299"/>
                    <a:pt x="30646" y="40229"/>
                    <a:pt x="30892" y="40229"/>
                  </a:cubicBezTo>
                  <a:cubicBezTo>
                    <a:pt x="31593" y="40229"/>
                    <a:pt x="32381" y="40794"/>
                    <a:pt x="33078" y="40794"/>
                  </a:cubicBezTo>
                  <a:cubicBezTo>
                    <a:pt x="33388" y="40794"/>
                    <a:pt x="33680" y="40683"/>
                    <a:pt x="33938" y="40362"/>
                  </a:cubicBezTo>
                  <a:cubicBezTo>
                    <a:pt x="34142" y="40372"/>
                    <a:pt x="34345" y="40376"/>
                    <a:pt x="34547" y="40376"/>
                  </a:cubicBezTo>
                  <a:cubicBezTo>
                    <a:pt x="35021" y="40376"/>
                    <a:pt x="35491" y="40356"/>
                    <a:pt x="35962" y="40356"/>
                  </a:cubicBezTo>
                  <a:cubicBezTo>
                    <a:pt x="36525" y="40356"/>
                    <a:pt x="37090" y="40384"/>
                    <a:pt x="37663" y="40508"/>
                  </a:cubicBezTo>
                  <a:cubicBezTo>
                    <a:pt x="38573" y="40139"/>
                    <a:pt x="39484" y="39886"/>
                    <a:pt x="40420" y="39886"/>
                  </a:cubicBezTo>
                  <a:cubicBezTo>
                    <a:pt x="40969" y="39886"/>
                    <a:pt x="41527" y="39973"/>
                    <a:pt x="42098" y="40174"/>
                  </a:cubicBezTo>
                  <a:cubicBezTo>
                    <a:pt x="42201" y="40165"/>
                    <a:pt x="42305" y="40160"/>
                    <a:pt x="42409" y="40160"/>
                  </a:cubicBezTo>
                  <a:cubicBezTo>
                    <a:pt x="43509" y="40160"/>
                    <a:pt x="44666" y="40623"/>
                    <a:pt x="45713" y="40623"/>
                  </a:cubicBezTo>
                  <a:cubicBezTo>
                    <a:pt x="45936" y="40623"/>
                    <a:pt x="46155" y="40602"/>
                    <a:pt x="46367" y="40550"/>
                  </a:cubicBezTo>
                  <a:cubicBezTo>
                    <a:pt x="46921" y="40707"/>
                    <a:pt x="47451" y="40773"/>
                    <a:pt x="47962" y="40773"/>
                  </a:cubicBezTo>
                  <a:cubicBezTo>
                    <a:pt x="48744" y="40773"/>
                    <a:pt x="49479" y="40619"/>
                    <a:pt x="50175" y="40404"/>
                  </a:cubicBezTo>
                  <a:cubicBezTo>
                    <a:pt x="50743" y="40956"/>
                    <a:pt x="51237" y="41135"/>
                    <a:pt x="51688" y="41135"/>
                  </a:cubicBezTo>
                  <a:cubicBezTo>
                    <a:pt x="52383" y="41135"/>
                    <a:pt x="52977" y="40711"/>
                    <a:pt x="53585" y="40571"/>
                  </a:cubicBezTo>
                  <a:cubicBezTo>
                    <a:pt x="53642" y="40577"/>
                    <a:pt x="53698" y="40579"/>
                    <a:pt x="53753" y="40579"/>
                  </a:cubicBezTo>
                  <a:cubicBezTo>
                    <a:pt x="54398" y="40579"/>
                    <a:pt x="54953" y="40221"/>
                    <a:pt x="55521" y="40221"/>
                  </a:cubicBezTo>
                  <a:cubicBezTo>
                    <a:pt x="55803" y="40221"/>
                    <a:pt x="56088" y="40309"/>
                    <a:pt x="56389" y="40571"/>
                  </a:cubicBezTo>
                  <a:cubicBezTo>
                    <a:pt x="56674" y="40200"/>
                    <a:pt x="56976" y="40068"/>
                    <a:pt x="57279" y="40068"/>
                  </a:cubicBezTo>
                  <a:cubicBezTo>
                    <a:pt x="57710" y="40068"/>
                    <a:pt x="58142" y="40338"/>
                    <a:pt x="58523" y="40571"/>
                  </a:cubicBezTo>
                  <a:cubicBezTo>
                    <a:pt x="58853" y="40736"/>
                    <a:pt x="59132" y="40793"/>
                    <a:pt x="59365" y="40793"/>
                  </a:cubicBezTo>
                  <a:cubicBezTo>
                    <a:pt x="59879" y="40793"/>
                    <a:pt x="60169" y="40518"/>
                    <a:pt x="60286" y="40518"/>
                  </a:cubicBezTo>
                  <a:cubicBezTo>
                    <a:pt x="60318" y="40518"/>
                    <a:pt x="60337" y="40539"/>
                    <a:pt x="60344" y="40592"/>
                  </a:cubicBezTo>
                  <a:cubicBezTo>
                    <a:pt x="60323" y="40383"/>
                    <a:pt x="60302" y="39923"/>
                    <a:pt x="60365" y="39462"/>
                  </a:cubicBezTo>
                  <a:cubicBezTo>
                    <a:pt x="60368" y="39465"/>
                    <a:pt x="60370" y="39466"/>
                    <a:pt x="60373" y="39466"/>
                  </a:cubicBezTo>
                  <a:cubicBezTo>
                    <a:pt x="60482" y="39466"/>
                    <a:pt x="60303" y="37347"/>
                    <a:pt x="60365" y="36386"/>
                  </a:cubicBezTo>
                  <a:cubicBezTo>
                    <a:pt x="60365" y="35047"/>
                    <a:pt x="60511" y="34420"/>
                    <a:pt x="60386" y="31867"/>
                  </a:cubicBezTo>
                  <a:cubicBezTo>
                    <a:pt x="60386" y="30151"/>
                    <a:pt x="60386" y="28310"/>
                    <a:pt x="60386" y="26364"/>
                  </a:cubicBezTo>
                  <a:cubicBezTo>
                    <a:pt x="60427" y="14731"/>
                    <a:pt x="60469" y="189"/>
                    <a:pt x="60469" y="189"/>
                  </a:cubicBezTo>
                  <a:lnTo>
                    <a:pt x="188" y="0"/>
                  </a:lnTo>
                  <a:close/>
                </a:path>
              </a:pathLst>
            </a:custGeom>
            <a:solidFill>
              <a:srgbClr val="00C3B1">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75;p72"/>
            <p:cNvSpPr/>
            <p:nvPr/>
          </p:nvSpPr>
          <p:spPr>
            <a:xfrm>
              <a:off x="1544650" y="3446875"/>
              <a:ext cx="1508100" cy="253725"/>
            </a:xfrm>
            <a:custGeom>
              <a:avLst/>
              <a:gdLst/>
              <a:ahLst/>
              <a:cxnLst/>
              <a:rect l="l" t="t" r="r" b="b"/>
              <a:pathLst>
                <a:path w="60324" h="10149" extrusionOk="0">
                  <a:moveTo>
                    <a:pt x="21" y="0"/>
                  </a:moveTo>
                  <a:lnTo>
                    <a:pt x="1" y="9981"/>
                  </a:lnTo>
                  <a:lnTo>
                    <a:pt x="60281" y="10148"/>
                  </a:lnTo>
                  <a:lnTo>
                    <a:pt x="60323" y="168"/>
                  </a:lnTo>
                  <a:lnTo>
                    <a:pt x="21" y="0"/>
                  </a:lnTo>
                  <a:close/>
                </a:path>
              </a:pathLst>
            </a:custGeom>
            <a:solidFill>
              <a:srgbClr val="00C3B1">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76;p72"/>
            <p:cNvSpPr/>
            <p:nvPr/>
          </p:nvSpPr>
          <p:spPr>
            <a:xfrm>
              <a:off x="1666829" y="3870050"/>
              <a:ext cx="1282755" cy="3675"/>
            </a:xfrm>
            <a:custGeom>
              <a:avLst/>
              <a:gdLst/>
              <a:ahLst/>
              <a:cxnLst/>
              <a:rect l="l" t="t" r="r" b="b"/>
              <a:pathLst>
                <a:path w="68882" h="147" fill="none" extrusionOk="0">
                  <a:moveTo>
                    <a:pt x="1" y="147"/>
                  </a:moveTo>
                  <a:lnTo>
                    <a:pt x="68881" y="1"/>
                  </a:lnTo>
                </a:path>
              </a:pathLst>
            </a:custGeom>
            <a:noFill/>
            <a:ln w="6800" cap="flat" cmpd="sng">
              <a:solidFill>
                <a:srgbClr val="00C3B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77;p72"/>
            <p:cNvSpPr/>
            <p:nvPr/>
          </p:nvSpPr>
          <p:spPr>
            <a:xfrm>
              <a:off x="1648914" y="4063600"/>
              <a:ext cx="1282736" cy="3675"/>
            </a:xfrm>
            <a:custGeom>
              <a:avLst/>
              <a:gdLst/>
              <a:ahLst/>
              <a:cxnLst/>
              <a:rect l="l" t="t" r="r" b="b"/>
              <a:pathLst>
                <a:path w="68881" h="147" fill="none" extrusionOk="0">
                  <a:moveTo>
                    <a:pt x="0" y="147"/>
                  </a:moveTo>
                  <a:lnTo>
                    <a:pt x="68881" y="0"/>
                  </a:lnTo>
                </a:path>
              </a:pathLst>
            </a:custGeom>
            <a:noFill/>
            <a:ln w="6800" cap="flat" cmpd="sng">
              <a:solidFill>
                <a:srgbClr val="00C3B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78;p72"/>
            <p:cNvSpPr/>
            <p:nvPr/>
          </p:nvSpPr>
          <p:spPr>
            <a:xfrm>
              <a:off x="1647350" y="4280675"/>
              <a:ext cx="1282736" cy="4200"/>
            </a:xfrm>
            <a:custGeom>
              <a:avLst/>
              <a:gdLst/>
              <a:ahLst/>
              <a:cxnLst/>
              <a:rect l="l" t="t" r="r" b="b"/>
              <a:pathLst>
                <a:path w="68881" h="168" fill="none" extrusionOk="0">
                  <a:moveTo>
                    <a:pt x="0" y="168"/>
                  </a:moveTo>
                  <a:lnTo>
                    <a:pt x="68881" y="1"/>
                  </a:lnTo>
                </a:path>
              </a:pathLst>
            </a:custGeom>
            <a:noFill/>
            <a:ln w="6800" cap="flat" cmpd="sng">
              <a:solidFill>
                <a:srgbClr val="00C3B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21" name="Rectangle 20"/>
              <p:cNvSpPr/>
              <p:nvPr/>
            </p:nvSpPr>
            <p:spPr>
              <a:xfrm>
                <a:off x="4136327" y="913701"/>
                <a:ext cx="3209844"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d-ID" sz="1600" i="1" smtClean="0">
                          <a:latin typeface="Cambria Math" panose="02040503050406030204" pitchFamily="18" charset="0"/>
                        </a:rPr>
                        <m:t>𝐽𝐾𝐺</m:t>
                      </m:r>
                      <m:d>
                        <m:dPr>
                          <m:ctrlPr>
                            <a:rPr lang="id-ID" sz="1600" i="1">
                              <a:latin typeface="Cambria Math" panose="02040503050406030204" pitchFamily="18" charset="0"/>
                            </a:rPr>
                          </m:ctrlPr>
                        </m:dPr>
                        <m:e>
                          <m:r>
                            <a:rPr lang="id-ID" sz="1600" i="1">
                              <a:latin typeface="Cambria Math" panose="02040503050406030204" pitchFamily="18" charset="0"/>
                            </a:rPr>
                            <m:t>𝑎</m:t>
                          </m:r>
                        </m:e>
                      </m:d>
                      <m:r>
                        <a:rPr lang="id-ID" sz="1600">
                          <a:latin typeface="Cambria Math" panose="02040503050406030204" pitchFamily="18" charset="0"/>
                        </a:rPr>
                        <m:t>=</m:t>
                      </m:r>
                      <m:r>
                        <a:rPr lang="id-ID" sz="1600" i="1">
                          <a:latin typeface="Cambria Math" panose="02040503050406030204" pitchFamily="18" charset="0"/>
                        </a:rPr>
                        <m:t>𝐽𝐾</m:t>
                      </m:r>
                      <m:r>
                        <a:rPr lang="id-ID" sz="1600" b="0" i="1" smtClean="0">
                          <a:latin typeface="Cambria Math" panose="02040503050406030204" pitchFamily="18" charset="0"/>
                        </a:rPr>
                        <m:t>(</m:t>
                      </m:r>
                      <m:r>
                        <a:rPr lang="id-ID" sz="1600" i="1">
                          <a:latin typeface="Cambria Math" panose="02040503050406030204" pitchFamily="18" charset="0"/>
                        </a:rPr>
                        <m:t>𝑆𝑇</m:t>
                      </m:r>
                      <m:r>
                        <a:rPr lang="id-ID" sz="1600" b="0" i="1" smtClean="0">
                          <a:latin typeface="Cambria Math" panose="02040503050406030204" pitchFamily="18" charset="0"/>
                        </a:rPr>
                        <m:t>)</m:t>
                      </m:r>
                      <m:r>
                        <a:rPr lang="id-ID" sz="1600">
                          <a:latin typeface="Cambria Math" panose="02040503050406030204" pitchFamily="18" charset="0"/>
                        </a:rPr>
                        <m:t>−</m:t>
                      </m:r>
                      <m:r>
                        <a:rPr lang="id-ID" sz="1600" i="1">
                          <a:latin typeface="Cambria Math" panose="02040503050406030204" pitchFamily="18" charset="0"/>
                        </a:rPr>
                        <m:t>𝐽𝐾</m:t>
                      </m:r>
                      <m:r>
                        <a:rPr lang="id-ID" sz="1600" b="0" i="1" smtClean="0">
                          <a:latin typeface="Cambria Math" panose="02040503050406030204" pitchFamily="18" charset="0"/>
                        </a:rPr>
                        <m:t>(</m:t>
                      </m:r>
                      <m:r>
                        <a:rPr lang="id-ID" sz="1600" i="1">
                          <a:latin typeface="Cambria Math" panose="02040503050406030204" pitchFamily="18" charset="0"/>
                        </a:rPr>
                        <m:t>𝐴</m:t>
                      </m:r>
                      <m:r>
                        <a:rPr lang="id-ID" sz="1600" b="0" i="1" smtClean="0">
                          <a:latin typeface="Cambria Math" panose="02040503050406030204" pitchFamily="18" charset="0"/>
                        </a:rPr>
                        <m:t>)</m:t>
                      </m:r>
                      <m:r>
                        <a:rPr lang="id-ID" sz="1600">
                          <a:latin typeface="Cambria Math" panose="02040503050406030204" pitchFamily="18" charset="0"/>
                        </a:rPr>
                        <m:t>−</m:t>
                      </m:r>
                      <m:r>
                        <a:rPr lang="id-ID" sz="1600" i="1">
                          <a:latin typeface="Cambria Math" panose="02040503050406030204" pitchFamily="18" charset="0"/>
                        </a:rPr>
                        <m:t>𝐽𝐾𝐾</m:t>
                      </m:r>
                    </m:oMath>
                  </m:oMathPara>
                </a14:m>
                <a:endParaRPr lang="id-ID" sz="1600" dirty="0"/>
              </a:p>
            </p:txBody>
          </p:sp>
        </mc:Choice>
        <mc:Fallback xmlns="">
          <p:sp>
            <p:nvSpPr>
              <p:cNvPr id="21" name="Rectangle 20"/>
              <p:cNvSpPr>
                <a:spLocks noRot="1" noChangeAspect="1" noMove="1" noResize="1" noEditPoints="1" noAdjustHandles="1" noChangeArrowheads="1" noChangeShapeType="1" noTextEdit="1"/>
              </p:cNvSpPr>
              <p:nvPr/>
            </p:nvSpPr>
            <p:spPr>
              <a:xfrm>
                <a:off x="4136327" y="913701"/>
                <a:ext cx="3209844" cy="338554"/>
              </a:xfrm>
              <a:prstGeom prst="rect">
                <a:avLst/>
              </a:prstGeom>
              <a:blipFill>
                <a:blip r:embed="rId3"/>
                <a:stretch>
                  <a:fillRect b="-12727"/>
                </a:stretch>
              </a:blipFill>
            </p:spPr>
            <p:txBody>
              <a:bodyPr/>
              <a:lstStyle/>
              <a:p>
                <a:r>
                  <a:rPr lang="id-ID">
                    <a:noFill/>
                  </a:rPr>
                  <a:t> </a:t>
                </a:r>
              </a:p>
            </p:txBody>
          </p:sp>
        </mc:Fallback>
      </mc:AlternateContent>
      <p:sp>
        <p:nvSpPr>
          <p:cNvPr id="22" name="Rectangle 21"/>
          <p:cNvSpPr/>
          <p:nvPr/>
        </p:nvSpPr>
        <p:spPr>
          <a:xfrm>
            <a:off x="3602996" y="383900"/>
            <a:ext cx="572593" cy="723275"/>
          </a:xfrm>
          <a:prstGeom prst="rect">
            <a:avLst/>
          </a:prstGeom>
        </p:spPr>
        <p:txBody>
          <a:bodyPr wrap="none">
            <a:spAutoFit/>
          </a:bodyPr>
          <a:lstStyle/>
          <a:p>
            <a:pPr lvl="0"/>
            <a:r>
              <a:rPr lang="en" sz="4100" dirty="0" smtClean="0">
                <a:solidFill>
                  <a:schemeClr val="bg1">
                    <a:lumMod val="75000"/>
                  </a:schemeClr>
                </a:solidFill>
                <a:latin typeface="Sue Ellen Francisco" panose="020B0604020202020204" charset="0"/>
              </a:rPr>
              <a:t>0</a:t>
            </a:r>
            <a:r>
              <a:rPr lang="id-ID" sz="4100" dirty="0">
                <a:solidFill>
                  <a:schemeClr val="bg1">
                    <a:lumMod val="75000"/>
                  </a:schemeClr>
                </a:solidFill>
                <a:latin typeface="Sue Ellen Francisco" panose="020B0604020202020204" charset="0"/>
              </a:rPr>
              <a:t>6</a:t>
            </a:r>
            <a:endParaRPr lang="en" sz="4100" dirty="0">
              <a:solidFill>
                <a:schemeClr val="bg1">
                  <a:lumMod val="75000"/>
                </a:schemeClr>
              </a:solidFill>
              <a:latin typeface="Sue Ellen Francisco" panose="020B0604020202020204" charset="0"/>
            </a:endParaRPr>
          </a:p>
        </p:txBody>
      </p:sp>
      <p:grpSp>
        <p:nvGrpSpPr>
          <p:cNvPr id="24" name="Google Shape;1195;p46"/>
          <p:cNvGrpSpPr/>
          <p:nvPr/>
        </p:nvGrpSpPr>
        <p:grpSpPr>
          <a:xfrm>
            <a:off x="6095733" y="2301757"/>
            <a:ext cx="2827606" cy="780506"/>
            <a:chOff x="5908213" y="1567729"/>
            <a:chExt cx="893218" cy="250840"/>
          </a:xfrm>
        </p:grpSpPr>
        <p:sp>
          <p:nvSpPr>
            <p:cNvPr id="25" name="Google Shape;1196;p46"/>
            <p:cNvSpPr/>
            <p:nvPr/>
          </p:nvSpPr>
          <p:spPr>
            <a:xfrm>
              <a:off x="5908213" y="1569497"/>
              <a:ext cx="893217" cy="249072"/>
            </a:xfrm>
            <a:custGeom>
              <a:avLst/>
              <a:gdLst/>
              <a:ahLst/>
              <a:cxnLst/>
              <a:rect l="l" t="t" r="r" b="b"/>
              <a:pathLst>
                <a:path w="44257" h="12341" extrusionOk="0">
                  <a:moveTo>
                    <a:pt x="0" y="0"/>
                  </a:moveTo>
                  <a:lnTo>
                    <a:pt x="0" y="12341"/>
                  </a:lnTo>
                  <a:lnTo>
                    <a:pt x="44257" y="12341"/>
                  </a:lnTo>
                  <a:lnTo>
                    <a:pt x="44257" y="0"/>
                  </a:lnTo>
                  <a:close/>
                </a:path>
              </a:pathLst>
            </a:custGeom>
            <a:solidFill>
              <a:srgbClr val="D74A2E">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97;p46"/>
            <p:cNvSpPr/>
            <p:nvPr/>
          </p:nvSpPr>
          <p:spPr>
            <a:xfrm rot="5400000">
              <a:off x="6322496" y="1155074"/>
              <a:ext cx="66279" cy="891590"/>
            </a:xfrm>
            <a:custGeom>
              <a:avLst/>
              <a:gdLst/>
              <a:ahLst/>
              <a:cxnLst/>
              <a:rect l="l" t="t" r="r" b="b"/>
              <a:pathLst>
                <a:path w="8846" h="12341" extrusionOk="0">
                  <a:moveTo>
                    <a:pt x="0" y="0"/>
                  </a:moveTo>
                  <a:lnTo>
                    <a:pt x="0" y="12341"/>
                  </a:lnTo>
                  <a:lnTo>
                    <a:pt x="8846" y="12341"/>
                  </a:lnTo>
                  <a:lnTo>
                    <a:pt x="8846" y="0"/>
                  </a:lnTo>
                  <a:close/>
                </a:path>
              </a:pathLst>
            </a:custGeom>
            <a:solidFill>
              <a:srgbClr val="D74A2E">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0" name="Rectangle 29"/>
              <p:cNvSpPr/>
              <p:nvPr/>
            </p:nvSpPr>
            <p:spPr>
              <a:xfrm>
                <a:off x="6086664" y="2525941"/>
                <a:ext cx="2816072"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d-ID" i="1" smtClean="0">
                          <a:latin typeface="Cambria Math" panose="02040503050406030204" pitchFamily="18" charset="0"/>
                        </a:rPr>
                        <m:t>𝐽𝐾</m:t>
                      </m:r>
                      <m:r>
                        <a:rPr lang="id-ID" b="0" i="1" smtClean="0">
                          <a:latin typeface="Cambria Math" panose="02040503050406030204" pitchFamily="18" charset="0"/>
                        </a:rPr>
                        <m:t>(</m:t>
                      </m:r>
                      <m:r>
                        <a:rPr lang="id-ID" i="1">
                          <a:latin typeface="Cambria Math" panose="02040503050406030204" pitchFamily="18" charset="0"/>
                        </a:rPr>
                        <m:t>𝐴𝐵</m:t>
                      </m:r>
                      <m:r>
                        <a:rPr lang="id-ID" b="0" i="1" smtClean="0">
                          <a:latin typeface="Cambria Math" panose="02040503050406030204" pitchFamily="18" charset="0"/>
                        </a:rPr>
                        <m:t>)</m:t>
                      </m:r>
                      <m:r>
                        <a:rPr lang="id-ID">
                          <a:latin typeface="Cambria Math" panose="02040503050406030204" pitchFamily="18" charset="0"/>
                        </a:rPr>
                        <m:t>=</m:t>
                      </m:r>
                      <m:r>
                        <a:rPr lang="id-ID" i="1">
                          <a:latin typeface="Cambria Math" panose="02040503050406030204" pitchFamily="18" charset="0"/>
                        </a:rPr>
                        <m:t>𝐽𝐾𝑃</m:t>
                      </m:r>
                      <m:r>
                        <a:rPr lang="id-ID">
                          <a:latin typeface="Cambria Math" panose="02040503050406030204" pitchFamily="18" charset="0"/>
                        </a:rPr>
                        <m:t>−</m:t>
                      </m:r>
                      <m:r>
                        <a:rPr lang="id-ID" i="1">
                          <a:latin typeface="Cambria Math" panose="02040503050406030204" pitchFamily="18" charset="0"/>
                        </a:rPr>
                        <m:t>𝐽𝐾</m:t>
                      </m:r>
                      <m:r>
                        <a:rPr lang="id-ID" b="0" i="1" smtClean="0">
                          <a:latin typeface="Cambria Math" panose="02040503050406030204" pitchFamily="18" charset="0"/>
                        </a:rPr>
                        <m:t>(</m:t>
                      </m:r>
                      <m:r>
                        <a:rPr lang="id-ID" i="1">
                          <a:latin typeface="Cambria Math" panose="02040503050406030204" pitchFamily="18" charset="0"/>
                        </a:rPr>
                        <m:t>𝐴</m:t>
                      </m:r>
                      <m:r>
                        <a:rPr lang="id-ID" b="0" i="1" smtClean="0">
                          <a:latin typeface="Cambria Math" panose="02040503050406030204" pitchFamily="18" charset="0"/>
                        </a:rPr>
                        <m:t>)</m:t>
                      </m:r>
                      <m:r>
                        <a:rPr lang="id-ID">
                          <a:latin typeface="Cambria Math" panose="02040503050406030204" pitchFamily="18" charset="0"/>
                        </a:rPr>
                        <m:t>−</m:t>
                      </m:r>
                      <m:r>
                        <a:rPr lang="id-ID" i="1">
                          <a:latin typeface="Cambria Math" panose="02040503050406030204" pitchFamily="18" charset="0"/>
                        </a:rPr>
                        <m:t>𝐽𝐾</m:t>
                      </m:r>
                      <m:r>
                        <a:rPr lang="id-ID" b="0" i="1" smtClean="0">
                          <a:latin typeface="Cambria Math" panose="02040503050406030204" pitchFamily="18" charset="0"/>
                        </a:rPr>
                        <m:t>(</m:t>
                      </m:r>
                      <m:r>
                        <a:rPr lang="id-ID" i="1">
                          <a:latin typeface="Cambria Math" panose="02040503050406030204" pitchFamily="18" charset="0"/>
                        </a:rPr>
                        <m:t>𝐵</m:t>
                      </m:r>
                      <m:r>
                        <a:rPr lang="id-ID" b="0" i="1" smtClean="0">
                          <a:latin typeface="Cambria Math" panose="02040503050406030204" pitchFamily="18" charset="0"/>
                        </a:rPr>
                        <m:t>)</m:t>
                      </m:r>
                    </m:oMath>
                  </m:oMathPara>
                </a14:m>
                <a:endParaRPr lang="id-ID" dirty="0"/>
              </a:p>
            </p:txBody>
          </p:sp>
        </mc:Choice>
        <mc:Fallback xmlns="">
          <p:sp>
            <p:nvSpPr>
              <p:cNvPr id="30" name="Rectangle 29"/>
              <p:cNvSpPr>
                <a:spLocks noRot="1" noChangeAspect="1" noMove="1" noResize="1" noEditPoints="1" noAdjustHandles="1" noChangeArrowheads="1" noChangeShapeType="1" noTextEdit="1"/>
              </p:cNvSpPr>
              <p:nvPr/>
            </p:nvSpPr>
            <p:spPr>
              <a:xfrm>
                <a:off x="6086664" y="2525941"/>
                <a:ext cx="2816072" cy="307777"/>
              </a:xfrm>
              <a:prstGeom prst="rect">
                <a:avLst/>
              </a:prstGeom>
              <a:blipFill>
                <a:blip r:embed="rId4"/>
                <a:stretch>
                  <a:fillRect b="-7843"/>
                </a:stretch>
              </a:blipFill>
            </p:spPr>
            <p:txBody>
              <a:bodyPr/>
              <a:lstStyle/>
              <a:p>
                <a:r>
                  <a:rPr lang="id-ID">
                    <a:noFill/>
                  </a:rPr>
                  <a:t> </a:t>
                </a:r>
              </a:p>
            </p:txBody>
          </p:sp>
        </mc:Fallback>
      </mc:AlternateContent>
      <p:grpSp>
        <p:nvGrpSpPr>
          <p:cNvPr id="31" name="Google Shape;1299;p48"/>
          <p:cNvGrpSpPr/>
          <p:nvPr/>
        </p:nvGrpSpPr>
        <p:grpSpPr>
          <a:xfrm rot="21186415">
            <a:off x="3505637" y="1791011"/>
            <a:ext cx="2439845" cy="1777013"/>
            <a:chOff x="5521949" y="992230"/>
            <a:chExt cx="2137032" cy="1441223"/>
          </a:xfrm>
        </p:grpSpPr>
        <p:grpSp>
          <p:nvGrpSpPr>
            <p:cNvPr id="32" name="Google Shape;1300;p48"/>
            <p:cNvGrpSpPr/>
            <p:nvPr/>
          </p:nvGrpSpPr>
          <p:grpSpPr>
            <a:xfrm rot="126884">
              <a:off x="5521949" y="1067123"/>
              <a:ext cx="2137032" cy="1366330"/>
              <a:chOff x="4828675" y="1072700"/>
              <a:chExt cx="2137072" cy="1440903"/>
            </a:xfrm>
          </p:grpSpPr>
          <p:sp>
            <p:nvSpPr>
              <p:cNvPr id="34" name="Google Shape;1301;p48"/>
              <p:cNvSpPr/>
              <p:nvPr/>
            </p:nvSpPr>
            <p:spPr>
              <a:xfrm>
                <a:off x="4828675" y="1072700"/>
                <a:ext cx="2137072" cy="1440903"/>
              </a:xfrm>
              <a:custGeom>
                <a:avLst/>
                <a:gdLst/>
                <a:ahLst/>
                <a:cxnLst/>
                <a:rect l="l" t="t" r="r" b="b"/>
                <a:pathLst>
                  <a:path w="40214" h="40336" extrusionOk="0">
                    <a:moveTo>
                      <a:pt x="39667" y="1"/>
                    </a:moveTo>
                    <a:lnTo>
                      <a:pt x="0" y="670"/>
                    </a:lnTo>
                    <a:lnTo>
                      <a:pt x="699" y="40336"/>
                    </a:lnTo>
                    <a:lnTo>
                      <a:pt x="34560" y="39758"/>
                    </a:lnTo>
                    <a:cubicBezTo>
                      <a:pt x="35594" y="37388"/>
                      <a:pt x="34925" y="34227"/>
                      <a:pt x="34925" y="34226"/>
                    </a:cubicBezTo>
                    <a:lnTo>
                      <a:pt x="34925" y="34226"/>
                    </a:lnTo>
                    <a:cubicBezTo>
                      <a:pt x="35458" y="34548"/>
                      <a:pt x="36031" y="34674"/>
                      <a:pt x="36601" y="34674"/>
                    </a:cubicBezTo>
                    <a:cubicBezTo>
                      <a:pt x="38078" y="34674"/>
                      <a:pt x="39534" y="33827"/>
                      <a:pt x="40214" y="33345"/>
                    </a:cubicBezTo>
                    <a:lnTo>
                      <a:pt x="39667" y="1"/>
                    </a:lnTo>
                    <a:close/>
                  </a:path>
                </a:pathLst>
              </a:custGeom>
              <a:solidFill>
                <a:srgbClr val="00C3B1">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02;p48"/>
              <p:cNvSpPr/>
              <p:nvPr/>
            </p:nvSpPr>
            <p:spPr>
              <a:xfrm>
                <a:off x="6663551" y="2264868"/>
                <a:ext cx="302115" cy="228052"/>
              </a:xfrm>
              <a:custGeom>
                <a:avLst/>
                <a:gdLst/>
                <a:ahLst/>
                <a:cxnLst/>
                <a:rect l="l" t="t" r="r" b="b"/>
                <a:pathLst>
                  <a:path w="5685" h="6384" extrusionOk="0">
                    <a:moveTo>
                      <a:pt x="5685" y="0"/>
                    </a:moveTo>
                    <a:lnTo>
                      <a:pt x="5685" y="0"/>
                    </a:lnTo>
                    <a:cubicBezTo>
                      <a:pt x="5056" y="413"/>
                      <a:pt x="3817" y="927"/>
                      <a:pt x="2495" y="927"/>
                    </a:cubicBezTo>
                    <a:cubicBezTo>
                      <a:pt x="1771" y="927"/>
                      <a:pt x="1023" y="773"/>
                      <a:pt x="335" y="365"/>
                    </a:cubicBezTo>
                    <a:lnTo>
                      <a:pt x="335" y="365"/>
                    </a:lnTo>
                    <a:cubicBezTo>
                      <a:pt x="335" y="365"/>
                      <a:pt x="1034" y="4013"/>
                      <a:pt x="1" y="6383"/>
                    </a:cubicBezTo>
                    <a:lnTo>
                      <a:pt x="31" y="6353"/>
                    </a:lnTo>
                    <a:lnTo>
                      <a:pt x="568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1303;p48"/>
            <p:cNvSpPr/>
            <p:nvPr/>
          </p:nvSpPr>
          <p:spPr>
            <a:xfrm rot="126817">
              <a:off x="5544021" y="992230"/>
              <a:ext cx="2112885" cy="333154"/>
            </a:xfrm>
            <a:custGeom>
              <a:avLst/>
              <a:gdLst/>
              <a:ahLst/>
              <a:cxnLst/>
              <a:rect l="l" t="t" r="r" b="b"/>
              <a:pathLst>
                <a:path w="39758" h="7418" extrusionOk="0">
                  <a:moveTo>
                    <a:pt x="39636" y="1"/>
                  </a:moveTo>
                  <a:lnTo>
                    <a:pt x="0" y="700"/>
                  </a:lnTo>
                  <a:lnTo>
                    <a:pt x="122" y="7417"/>
                  </a:lnTo>
                  <a:lnTo>
                    <a:pt x="39758" y="6749"/>
                  </a:lnTo>
                  <a:lnTo>
                    <a:pt x="396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Rectangle 35"/>
          <p:cNvSpPr/>
          <p:nvPr/>
        </p:nvSpPr>
        <p:spPr>
          <a:xfrm>
            <a:off x="5859420" y="1892086"/>
            <a:ext cx="567784" cy="723275"/>
          </a:xfrm>
          <a:prstGeom prst="rect">
            <a:avLst/>
          </a:prstGeom>
        </p:spPr>
        <p:txBody>
          <a:bodyPr wrap="none">
            <a:spAutoFit/>
          </a:bodyPr>
          <a:lstStyle/>
          <a:p>
            <a:pPr lvl="0"/>
            <a:r>
              <a:rPr lang="en" sz="4100" dirty="0" smtClean="0">
                <a:solidFill>
                  <a:schemeClr val="bg1">
                    <a:lumMod val="75000"/>
                  </a:schemeClr>
                </a:solidFill>
                <a:latin typeface="Sue Ellen Francisco" panose="020B0604020202020204" charset="0"/>
              </a:rPr>
              <a:t>0</a:t>
            </a:r>
            <a:r>
              <a:rPr lang="id-ID" sz="4100" dirty="0">
                <a:solidFill>
                  <a:schemeClr val="bg1">
                    <a:lumMod val="75000"/>
                  </a:schemeClr>
                </a:solidFill>
                <a:latin typeface="Sue Ellen Francisco" panose="020B0604020202020204" charset="0"/>
              </a:rPr>
              <a:t>9</a:t>
            </a:r>
            <a:endParaRPr lang="en" sz="4100" dirty="0">
              <a:solidFill>
                <a:schemeClr val="bg1">
                  <a:lumMod val="75000"/>
                </a:schemeClr>
              </a:solidFill>
              <a:latin typeface="Sue Ellen Francisco" panose="020B0604020202020204" charset="0"/>
            </a:endParaRPr>
          </a:p>
        </p:txBody>
      </p:sp>
      <p:sp>
        <p:nvSpPr>
          <p:cNvPr id="38" name="Google Shape;944;p37"/>
          <p:cNvSpPr/>
          <p:nvPr/>
        </p:nvSpPr>
        <p:spPr>
          <a:xfrm>
            <a:off x="3219910" y="1614817"/>
            <a:ext cx="804525"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Rectangle 38"/>
          <p:cNvSpPr/>
          <p:nvPr/>
        </p:nvSpPr>
        <p:spPr>
          <a:xfrm>
            <a:off x="3227742" y="1610810"/>
            <a:ext cx="537327" cy="723275"/>
          </a:xfrm>
          <a:prstGeom prst="rect">
            <a:avLst/>
          </a:prstGeom>
        </p:spPr>
        <p:txBody>
          <a:bodyPr wrap="none">
            <a:spAutoFit/>
          </a:bodyPr>
          <a:lstStyle/>
          <a:p>
            <a:pPr lvl="0"/>
            <a:r>
              <a:rPr lang="en" sz="4100" dirty="0" smtClean="0">
                <a:solidFill>
                  <a:schemeClr val="bg1">
                    <a:lumMod val="75000"/>
                  </a:schemeClr>
                </a:solidFill>
                <a:latin typeface="Sue Ellen Francisco" panose="020B0604020202020204" charset="0"/>
              </a:rPr>
              <a:t>0</a:t>
            </a:r>
            <a:r>
              <a:rPr lang="id-ID" sz="4100" dirty="0">
                <a:solidFill>
                  <a:schemeClr val="bg1">
                    <a:lumMod val="75000"/>
                  </a:schemeClr>
                </a:solidFill>
                <a:latin typeface="Sue Ellen Francisco" panose="020B0604020202020204" charset="0"/>
              </a:rPr>
              <a:t>7</a:t>
            </a:r>
            <a:endParaRPr lang="en" sz="4100" dirty="0">
              <a:solidFill>
                <a:schemeClr val="bg1">
                  <a:lumMod val="75000"/>
                </a:schemeClr>
              </a:solidFill>
              <a:latin typeface="Sue Ellen Francisco" panose="020B0604020202020204" charset="0"/>
            </a:endParaRPr>
          </a:p>
        </p:txBody>
      </p:sp>
      <mc:AlternateContent xmlns:mc="http://schemas.openxmlformats.org/markup-compatibility/2006" xmlns:a14="http://schemas.microsoft.com/office/drawing/2010/main">
        <mc:Choice Requires="a14">
          <p:sp>
            <p:nvSpPr>
              <p:cNvPr id="40" name="Rectangle 39"/>
              <p:cNvSpPr/>
              <p:nvPr/>
            </p:nvSpPr>
            <p:spPr>
              <a:xfrm rot="21083081">
                <a:off x="3237410" y="2149509"/>
                <a:ext cx="3084575" cy="1575881"/>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id-ID" i="1" smtClean="0">
                          <a:latin typeface="Cambria Math" panose="02040503050406030204" pitchFamily="18" charset="0"/>
                          <a:ea typeface="Calibri" panose="020F0502020204030204" pitchFamily="34" charset="0"/>
                          <a:cs typeface="Times New Roman" panose="02020603050405020304" pitchFamily="18" charset="0"/>
                        </a:rPr>
                        <m:t>𝐽𝐾</m:t>
                      </m:r>
                      <m:r>
                        <a:rPr lang="id-ID" b="0" i="1" smtClean="0">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𝐵</m:t>
                      </m:r>
                      <m:r>
                        <a:rPr lang="id-ID" b="0" i="1" smtClean="0">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id-ID" i="1">
                              <a:latin typeface="Cambria Math" panose="02040503050406030204" pitchFamily="18" charset="0"/>
                              <a:ea typeface="Calibri" panose="020F0502020204030204" pitchFamily="34" charset="0"/>
                              <a:cs typeface="Times New Roman" panose="02020603050405020304" pitchFamily="18" charset="0"/>
                            </a:rPr>
                          </m:ctrlPr>
                        </m:naryPr>
                        <m:sub>
                          <m:r>
                            <a:rPr lang="id-ID" i="1">
                              <a:latin typeface="Cambria Math" panose="02040503050406030204" pitchFamily="18" charset="0"/>
                              <a:ea typeface="Calibri" panose="020F0502020204030204" pitchFamily="34" charset="0"/>
                              <a:cs typeface="Times New Roman" panose="02020603050405020304" pitchFamily="18" charset="0"/>
                            </a:rPr>
                            <m:t>𝑖</m:t>
                          </m:r>
                          <m:r>
                            <a:rPr lang="id-ID" i="1">
                              <a:latin typeface="Cambria Math" panose="02040503050406030204" pitchFamily="18" charset="0"/>
                              <a:ea typeface="Calibri" panose="020F0502020204030204" pitchFamily="34" charset="0"/>
                              <a:cs typeface="Times New Roman" panose="02020603050405020304" pitchFamily="18" charset="0"/>
                            </a:rPr>
                            <m:t>=1</m:t>
                          </m:r>
                        </m:sub>
                        <m:sup>
                          <m:r>
                            <a:rPr lang="id-ID" i="1">
                              <a:latin typeface="Cambria Math" panose="02040503050406030204" pitchFamily="18" charset="0"/>
                              <a:ea typeface="Calibri" panose="020F0502020204030204" pitchFamily="34" charset="0"/>
                              <a:cs typeface="Times New Roman" panose="02020603050405020304" pitchFamily="18" charset="0"/>
                            </a:rPr>
                            <m:t>𝑎</m:t>
                          </m:r>
                        </m:sup>
                        <m:e>
                          <m:nary>
                            <m:naryPr>
                              <m:chr m:val="∑"/>
                              <m:limLoc m:val="undOvr"/>
                              <m:ctrlPr>
                                <a:rPr lang="id-ID" i="1">
                                  <a:latin typeface="Cambria Math" panose="02040503050406030204" pitchFamily="18" charset="0"/>
                                  <a:ea typeface="Calibri" panose="020F0502020204030204" pitchFamily="34" charset="0"/>
                                  <a:cs typeface="Times New Roman" panose="02020603050405020304" pitchFamily="18" charset="0"/>
                                </a:rPr>
                              </m:ctrlPr>
                            </m:naryPr>
                            <m:sub>
                              <m:r>
                                <a:rPr lang="id-ID" i="1">
                                  <a:latin typeface="Cambria Math" panose="02040503050406030204" pitchFamily="18" charset="0"/>
                                  <a:ea typeface="Calibri" panose="020F0502020204030204" pitchFamily="34" charset="0"/>
                                  <a:cs typeface="Times New Roman" panose="02020603050405020304" pitchFamily="18" charset="0"/>
                                </a:rPr>
                                <m:t>𝑗</m:t>
                              </m:r>
                              <m:r>
                                <a:rPr lang="id-ID" i="1">
                                  <a:latin typeface="Cambria Math" panose="02040503050406030204" pitchFamily="18" charset="0"/>
                                  <a:ea typeface="Calibri" panose="020F0502020204030204" pitchFamily="34" charset="0"/>
                                  <a:cs typeface="Times New Roman" panose="02020603050405020304" pitchFamily="18" charset="0"/>
                                </a:rPr>
                                <m:t>=1</m:t>
                              </m:r>
                            </m:sub>
                            <m:sup>
                              <m:r>
                                <a:rPr lang="id-ID" i="1">
                                  <a:latin typeface="Cambria Math" panose="02040503050406030204" pitchFamily="18" charset="0"/>
                                  <a:ea typeface="Calibri" panose="020F0502020204030204" pitchFamily="34" charset="0"/>
                                  <a:cs typeface="Times New Roman" panose="02020603050405020304" pitchFamily="18" charset="0"/>
                                </a:rPr>
                                <m:t>𝑏</m:t>
                              </m:r>
                            </m:sup>
                            <m:e>
                              <m:nary>
                                <m:naryPr>
                                  <m:chr m:val="∑"/>
                                  <m:limLoc m:val="undOvr"/>
                                  <m:ctrlPr>
                                    <a:rPr lang="id-ID" i="1">
                                      <a:latin typeface="Cambria Math" panose="02040503050406030204" pitchFamily="18" charset="0"/>
                                      <a:ea typeface="Calibri" panose="020F0502020204030204" pitchFamily="34" charset="0"/>
                                      <a:cs typeface="Times New Roman" panose="02020603050405020304" pitchFamily="18" charset="0"/>
                                    </a:rPr>
                                  </m:ctrlPr>
                                </m:naryPr>
                                <m:sub>
                                  <m:r>
                                    <a:rPr lang="id-ID" i="1">
                                      <a:latin typeface="Cambria Math" panose="02040503050406030204" pitchFamily="18" charset="0"/>
                                      <a:ea typeface="Calibri" panose="020F0502020204030204" pitchFamily="34" charset="0"/>
                                      <a:cs typeface="Times New Roman" panose="02020603050405020304" pitchFamily="18" charset="0"/>
                                    </a:rPr>
                                    <m:t>𝑘</m:t>
                                  </m:r>
                                  <m:r>
                                    <a:rPr lang="id-ID" i="1">
                                      <a:latin typeface="Cambria Math" panose="02040503050406030204" pitchFamily="18" charset="0"/>
                                      <a:ea typeface="Calibri" panose="020F0502020204030204" pitchFamily="34" charset="0"/>
                                      <a:cs typeface="Times New Roman" panose="02020603050405020304" pitchFamily="18" charset="0"/>
                                    </a:rPr>
                                    <m:t>=1</m:t>
                                  </m:r>
                                </m:sub>
                                <m:sup>
                                  <m:r>
                                    <a:rPr lang="id-ID" i="1">
                                      <a:latin typeface="Cambria Math" panose="02040503050406030204" pitchFamily="18" charset="0"/>
                                      <a:ea typeface="Calibri" panose="020F0502020204030204" pitchFamily="34" charset="0"/>
                                      <a:cs typeface="Times New Roman" panose="02020603050405020304" pitchFamily="18" charset="0"/>
                                    </a:rPr>
                                    <m:t>𝑟</m:t>
                                  </m:r>
                                </m:sup>
                                <m:e>
                                  <m:sSup>
                                    <m:sSupPr>
                                      <m:ctrlPr>
                                        <a:rPr lang="id-ID" i="1">
                                          <a:latin typeface="Cambria Math" panose="02040503050406030204" pitchFamily="18" charset="0"/>
                                          <a:ea typeface="Calibri" panose="020F0502020204030204" pitchFamily="34" charset="0"/>
                                          <a:cs typeface="Times New Roman" panose="02020603050405020304" pitchFamily="18" charset="0"/>
                                        </a:rPr>
                                      </m:ctrlPr>
                                    </m:sSupPr>
                                    <m:e>
                                      <m:d>
                                        <m:dPr>
                                          <m:ctrlPr>
                                            <a:rPr lang="id-ID"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id-ID"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id-ID" i="1">
                                                      <a:latin typeface="Cambria Math" panose="02040503050406030204" pitchFamily="18" charset="0"/>
                                                      <a:ea typeface="Calibri" panose="020F0502020204030204" pitchFamily="34" charset="0"/>
                                                      <a:cs typeface="Times New Roman" panose="02020603050405020304" pitchFamily="18" charset="0"/>
                                                    </a:rPr>
                                                  </m:ctrlPr>
                                                </m:accPr>
                                                <m:e>
                                                  <m:r>
                                                    <a:rPr lang="id-ID" i="1">
                                                      <a:latin typeface="Cambria Math" panose="02040503050406030204" pitchFamily="18" charset="0"/>
                                                      <a:ea typeface="Calibri" panose="020F0502020204030204" pitchFamily="34" charset="0"/>
                                                      <a:cs typeface="Times New Roman" panose="02020603050405020304" pitchFamily="18" charset="0"/>
                                                    </a:rPr>
                                                    <m:t>𝑌</m:t>
                                                  </m:r>
                                                </m:e>
                                              </m:acc>
                                            </m:e>
                                            <m:sub>
                                              <m:r>
                                                <a:rPr lang="id-ID" i="1">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𝑗</m:t>
                                              </m:r>
                                            </m:sub>
                                          </m:sSub>
                                          <m:r>
                                            <a:rPr lang="id-ID" i="1">
                                              <a:latin typeface="Cambria Math" panose="02040503050406030204" pitchFamily="18" charset="0"/>
                                              <a:ea typeface="Calibri" panose="020F0502020204030204" pitchFamily="34" charset="0"/>
                                              <a:cs typeface="Times New Roman" panose="02020603050405020304" pitchFamily="18" charset="0"/>
                                            </a:rPr>
                                            <m:t>−</m:t>
                                          </m:r>
                                          <m:sSub>
                                            <m:sSubPr>
                                              <m:ctrlPr>
                                                <a:rPr lang="id-ID"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id-ID" i="1">
                                                      <a:latin typeface="Cambria Math" panose="02040503050406030204" pitchFamily="18" charset="0"/>
                                                      <a:ea typeface="Calibri" panose="020F0502020204030204" pitchFamily="34" charset="0"/>
                                                      <a:cs typeface="Times New Roman" panose="02020603050405020304" pitchFamily="18" charset="0"/>
                                                    </a:rPr>
                                                  </m:ctrlPr>
                                                </m:accPr>
                                                <m:e>
                                                  <m:r>
                                                    <a:rPr lang="id-ID" i="1">
                                                      <a:latin typeface="Cambria Math" panose="02040503050406030204" pitchFamily="18" charset="0"/>
                                                      <a:ea typeface="Calibri" panose="020F0502020204030204" pitchFamily="34" charset="0"/>
                                                      <a:cs typeface="Times New Roman" panose="02020603050405020304" pitchFamily="18" charset="0"/>
                                                    </a:rPr>
                                                    <m:t>𝑌</m:t>
                                                  </m:r>
                                                </m:e>
                                              </m:acc>
                                            </m:e>
                                            <m:sub>
                                              <m:r>
                                                <a:rPr lang="id-ID" i="1">
                                                  <a:latin typeface="Cambria Math" panose="02040503050406030204" pitchFamily="18" charset="0"/>
                                                  <a:ea typeface="Calibri" panose="020F0502020204030204" pitchFamily="34" charset="0"/>
                                                  <a:cs typeface="Times New Roman" panose="02020603050405020304" pitchFamily="18" charset="0"/>
                                                </a:rPr>
                                                <m:t>…</m:t>
                                              </m:r>
                                            </m:sub>
                                          </m:sSub>
                                        </m:e>
                                      </m:d>
                                    </m:e>
                                    <m:sup>
                                      <m:r>
                                        <a:rPr lang="id-ID" i="1">
                                          <a:latin typeface="Cambria Math" panose="02040503050406030204" pitchFamily="18" charset="0"/>
                                          <a:ea typeface="Calibri" panose="020F0502020204030204" pitchFamily="34" charset="0"/>
                                          <a:cs typeface="Times New Roman" panose="02020603050405020304" pitchFamily="18" charset="0"/>
                                        </a:rPr>
                                        <m:t>2</m:t>
                                      </m:r>
                                    </m:sup>
                                  </m:sSup>
                                </m:e>
                              </m:nary>
                            </m:e>
                          </m:nary>
                        </m:e>
                      </m:nary>
                    </m:oMath>
                  </m:oMathPara>
                </a14:m>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id-ID" i="1">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id-ID" i="1">
                              <a:latin typeface="Cambria Math" panose="02040503050406030204" pitchFamily="18" charset="0"/>
                              <a:ea typeface="Calibri" panose="020F0502020204030204" pitchFamily="34" charset="0"/>
                              <a:cs typeface="Times New Roman" panose="02020603050405020304" pitchFamily="18" charset="0"/>
                            </a:rPr>
                          </m:ctrlPr>
                        </m:naryPr>
                        <m:sub/>
                        <m:sup/>
                        <m:e>
                          <m:f>
                            <m:fPr>
                              <m:ctrlPr>
                                <a:rPr lang="id-ID" i="1">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id-ID" i="1">
                                      <a:latin typeface="Cambria Math" panose="02040503050406030204" pitchFamily="18" charset="0"/>
                                      <a:ea typeface="Calibri" panose="020F0502020204030204" pitchFamily="34" charset="0"/>
                                      <a:cs typeface="Times New Roman" panose="02020603050405020304" pitchFamily="18" charset="0"/>
                                    </a:rPr>
                                  </m:ctrlPr>
                                </m:sSubSupPr>
                                <m:e>
                                  <m:r>
                                    <a:rPr lang="id-ID" i="1">
                                      <a:latin typeface="Cambria Math" panose="02040503050406030204" pitchFamily="18" charset="0"/>
                                      <a:ea typeface="Calibri" panose="020F0502020204030204" pitchFamily="34" charset="0"/>
                                      <a:cs typeface="Times New Roman" panose="02020603050405020304" pitchFamily="18" charset="0"/>
                                    </a:rPr>
                                    <m:t>𝑌</m:t>
                                  </m:r>
                                </m:e>
                                <m:sub>
                                  <m:r>
                                    <a:rPr lang="id-ID" i="1">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𝑗</m:t>
                                  </m:r>
                                  <m:r>
                                    <a:rPr lang="id-ID" i="1">
                                      <a:latin typeface="Cambria Math" panose="02040503050406030204" pitchFamily="18" charset="0"/>
                                      <a:ea typeface="Calibri" panose="020F0502020204030204" pitchFamily="34" charset="0"/>
                                      <a:cs typeface="Times New Roman" panose="02020603050405020304" pitchFamily="18" charset="0"/>
                                    </a:rPr>
                                    <m:t>.</m:t>
                                  </m:r>
                                </m:sub>
                                <m:sup>
                                  <m:r>
                                    <a:rPr lang="id-ID" i="1">
                                      <a:latin typeface="Cambria Math" panose="02040503050406030204" pitchFamily="18" charset="0"/>
                                      <a:ea typeface="Calibri" panose="020F0502020204030204" pitchFamily="34" charset="0"/>
                                      <a:cs typeface="Times New Roman" panose="02020603050405020304" pitchFamily="18" charset="0"/>
                                    </a:rPr>
                                    <m:t>2</m:t>
                                  </m:r>
                                </m:sup>
                              </m:sSubSup>
                            </m:num>
                            <m:den>
                              <m:r>
                                <a:rPr lang="id-ID" i="1">
                                  <a:latin typeface="Cambria Math" panose="02040503050406030204" pitchFamily="18" charset="0"/>
                                  <a:ea typeface="Calibri" panose="020F0502020204030204" pitchFamily="34" charset="0"/>
                                  <a:cs typeface="Times New Roman" panose="02020603050405020304" pitchFamily="18" charset="0"/>
                                </a:rPr>
                                <m:t>𝑎𝑟</m:t>
                              </m:r>
                            </m:den>
                          </m:f>
                          <m:r>
                            <a:rPr lang="id-ID" i="1">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𝐹𝐾</m:t>
                          </m:r>
                        </m:e>
                      </m:nary>
                    </m:oMath>
                  </m:oMathPara>
                </a14:m>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rot="21083081">
                <a:off x="3237410" y="2149509"/>
                <a:ext cx="3084575" cy="1575881"/>
              </a:xfrm>
              <a:prstGeom prst="rect">
                <a:avLst/>
              </a:prstGeom>
              <a:blipFill>
                <a:blip r:embed="rId5"/>
                <a:stretch>
                  <a:fillRect/>
                </a:stretch>
              </a:blipFill>
            </p:spPr>
            <p:txBody>
              <a:bodyPr/>
              <a:lstStyle/>
              <a:p>
                <a:r>
                  <a:rPr lang="id-ID">
                    <a:noFill/>
                  </a:rPr>
                  <a:t> </a:t>
                </a:r>
              </a:p>
            </p:txBody>
          </p:sp>
        </mc:Fallback>
      </mc:AlternateContent>
      <p:grpSp>
        <p:nvGrpSpPr>
          <p:cNvPr id="41" name="Google Shape;2193;p72"/>
          <p:cNvGrpSpPr/>
          <p:nvPr/>
        </p:nvGrpSpPr>
        <p:grpSpPr>
          <a:xfrm>
            <a:off x="711934" y="2906438"/>
            <a:ext cx="2951091" cy="1849866"/>
            <a:chOff x="6514718" y="1514071"/>
            <a:chExt cx="1480914" cy="1446805"/>
          </a:xfrm>
        </p:grpSpPr>
        <p:sp>
          <p:nvSpPr>
            <p:cNvPr id="42" name="Google Shape;2194;p72"/>
            <p:cNvSpPr/>
            <p:nvPr/>
          </p:nvSpPr>
          <p:spPr>
            <a:xfrm>
              <a:off x="6514718" y="1514321"/>
              <a:ext cx="1480914" cy="1446555"/>
            </a:xfrm>
            <a:custGeom>
              <a:avLst/>
              <a:gdLst/>
              <a:ahLst/>
              <a:cxnLst/>
              <a:rect l="l" t="t" r="r" b="b"/>
              <a:pathLst>
                <a:path w="67668" h="66098" extrusionOk="0">
                  <a:moveTo>
                    <a:pt x="59780" y="0"/>
                  </a:moveTo>
                  <a:lnTo>
                    <a:pt x="1" y="7888"/>
                  </a:lnTo>
                  <a:cubicBezTo>
                    <a:pt x="84" y="8809"/>
                    <a:pt x="3997" y="51995"/>
                    <a:pt x="6152" y="58210"/>
                  </a:cubicBezTo>
                  <a:cubicBezTo>
                    <a:pt x="6362" y="58796"/>
                    <a:pt x="6529" y="59381"/>
                    <a:pt x="6634" y="59988"/>
                  </a:cubicBezTo>
                  <a:cubicBezTo>
                    <a:pt x="8726" y="61223"/>
                    <a:pt x="11090" y="61934"/>
                    <a:pt x="13308" y="63043"/>
                  </a:cubicBezTo>
                  <a:lnTo>
                    <a:pt x="14898" y="63796"/>
                  </a:lnTo>
                  <a:lnTo>
                    <a:pt x="19753" y="66098"/>
                  </a:lnTo>
                  <a:lnTo>
                    <a:pt x="67668" y="59758"/>
                  </a:lnTo>
                  <a:lnTo>
                    <a:pt x="59780" y="0"/>
                  </a:lnTo>
                  <a:close/>
                </a:path>
              </a:pathLst>
            </a:custGeom>
            <a:solidFill>
              <a:srgbClr val="F7BA9C">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95;p72"/>
            <p:cNvSpPr/>
            <p:nvPr/>
          </p:nvSpPr>
          <p:spPr>
            <a:xfrm>
              <a:off x="6514718" y="1514071"/>
              <a:ext cx="1332096" cy="378260"/>
            </a:xfrm>
            <a:custGeom>
              <a:avLst/>
              <a:gdLst/>
              <a:ahLst/>
              <a:cxnLst/>
              <a:rect l="l" t="t" r="r" b="b"/>
              <a:pathLst>
                <a:path w="60868" h="17284" extrusionOk="0">
                  <a:moveTo>
                    <a:pt x="59780" y="0"/>
                  </a:moveTo>
                  <a:lnTo>
                    <a:pt x="1" y="7888"/>
                  </a:lnTo>
                  <a:lnTo>
                    <a:pt x="963" y="17283"/>
                  </a:lnTo>
                  <a:lnTo>
                    <a:pt x="60868" y="8914"/>
                  </a:lnTo>
                  <a:lnTo>
                    <a:pt x="59780" y="0"/>
                  </a:lnTo>
                  <a:close/>
                </a:path>
              </a:pathLst>
            </a:custGeom>
            <a:solidFill>
              <a:srgbClr val="F7BA9C">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96;p72"/>
            <p:cNvSpPr/>
            <p:nvPr/>
          </p:nvSpPr>
          <p:spPr>
            <a:xfrm>
              <a:off x="6659881" y="2826908"/>
              <a:ext cx="287131" cy="133717"/>
            </a:xfrm>
            <a:custGeom>
              <a:avLst/>
              <a:gdLst/>
              <a:ahLst/>
              <a:cxnLst/>
              <a:rect l="l" t="t" r="r" b="b"/>
              <a:pathLst>
                <a:path w="13120" h="6110" extrusionOk="0">
                  <a:moveTo>
                    <a:pt x="4939" y="3432"/>
                  </a:moveTo>
                  <a:cubicBezTo>
                    <a:pt x="1026" y="1109"/>
                    <a:pt x="1" y="0"/>
                    <a:pt x="1" y="0"/>
                  </a:cubicBezTo>
                  <a:cubicBezTo>
                    <a:pt x="1" y="0"/>
                    <a:pt x="1716" y="1276"/>
                    <a:pt x="6968" y="42"/>
                  </a:cubicBezTo>
                  <a:cubicBezTo>
                    <a:pt x="6968" y="42"/>
                    <a:pt x="8914" y="4541"/>
                    <a:pt x="13120" y="6110"/>
                  </a:cubicBezTo>
                  <a:cubicBezTo>
                    <a:pt x="10232" y="5775"/>
                    <a:pt x="7470" y="4854"/>
                    <a:pt x="4939" y="34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Rectangle 44"/>
          <p:cNvSpPr/>
          <p:nvPr/>
        </p:nvSpPr>
        <p:spPr>
          <a:xfrm rot="20633794">
            <a:off x="441930" y="2843288"/>
            <a:ext cx="567784" cy="723275"/>
          </a:xfrm>
          <a:prstGeom prst="rect">
            <a:avLst/>
          </a:prstGeom>
        </p:spPr>
        <p:txBody>
          <a:bodyPr wrap="none">
            <a:spAutoFit/>
          </a:bodyPr>
          <a:lstStyle/>
          <a:p>
            <a:pPr lvl="0"/>
            <a:r>
              <a:rPr lang="en" sz="4100" dirty="0" smtClean="0">
                <a:solidFill>
                  <a:schemeClr val="bg1">
                    <a:lumMod val="75000"/>
                  </a:schemeClr>
                </a:solidFill>
                <a:latin typeface="Sue Ellen Francisco" panose="020B0604020202020204" charset="0"/>
              </a:rPr>
              <a:t>0</a:t>
            </a:r>
            <a:r>
              <a:rPr lang="id-ID" sz="4100" dirty="0">
                <a:solidFill>
                  <a:schemeClr val="bg1">
                    <a:lumMod val="75000"/>
                  </a:schemeClr>
                </a:solidFill>
                <a:latin typeface="Sue Ellen Francisco" panose="020B0604020202020204" charset="0"/>
              </a:rPr>
              <a:t>8</a:t>
            </a:r>
            <a:endParaRPr lang="en" sz="4100" dirty="0">
              <a:solidFill>
                <a:schemeClr val="bg1">
                  <a:lumMod val="75000"/>
                </a:schemeClr>
              </a:solidFill>
              <a:latin typeface="Sue Ellen Francisco" panose="020B0604020202020204" charset="0"/>
            </a:endParaRPr>
          </a:p>
        </p:txBody>
      </p:sp>
      <mc:AlternateContent xmlns:mc="http://schemas.openxmlformats.org/markup-compatibility/2006" xmlns:a14="http://schemas.microsoft.com/office/drawing/2010/main">
        <mc:Choice Requires="a14">
          <p:sp>
            <p:nvSpPr>
              <p:cNvPr id="47" name="Rectangle 46"/>
              <p:cNvSpPr/>
              <p:nvPr/>
            </p:nvSpPr>
            <p:spPr>
              <a:xfrm rot="21190067">
                <a:off x="950821" y="3317556"/>
                <a:ext cx="2455038" cy="1445139"/>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id-ID" i="1">
                          <a:latin typeface="Cambria Math" panose="02040503050406030204" pitchFamily="18" charset="0"/>
                          <a:ea typeface="Calibri" panose="020F0502020204030204" pitchFamily="34" charset="0"/>
                          <a:cs typeface="Times New Roman" panose="02020603050405020304" pitchFamily="18" charset="0"/>
                        </a:rPr>
                        <m:t>𝐽𝐾𝑃</m:t>
                      </m:r>
                      <m:r>
                        <a:rPr lang="id-ID" i="1">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id-ID" i="1">
                              <a:latin typeface="Cambria Math" panose="02040503050406030204" pitchFamily="18" charset="0"/>
                              <a:ea typeface="Calibri" panose="020F0502020204030204" pitchFamily="34" charset="0"/>
                              <a:cs typeface="Times New Roman" panose="02020603050405020304" pitchFamily="18" charset="0"/>
                            </a:rPr>
                          </m:ctrlPr>
                        </m:naryPr>
                        <m:sub>
                          <m:r>
                            <a:rPr lang="id-ID" i="1">
                              <a:latin typeface="Cambria Math" panose="02040503050406030204" pitchFamily="18" charset="0"/>
                              <a:ea typeface="Calibri" panose="020F0502020204030204" pitchFamily="34" charset="0"/>
                              <a:cs typeface="Times New Roman" panose="02020603050405020304" pitchFamily="18" charset="0"/>
                            </a:rPr>
                            <m:t>𝑖</m:t>
                          </m:r>
                          <m:r>
                            <a:rPr lang="id-ID" i="1">
                              <a:latin typeface="Cambria Math" panose="02040503050406030204" pitchFamily="18" charset="0"/>
                              <a:ea typeface="Calibri" panose="020F0502020204030204" pitchFamily="34" charset="0"/>
                              <a:cs typeface="Times New Roman" panose="02020603050405020304" pitchFamily="18" charset="0"/>
                            </a:rPr>
                            <m:t>=1</m:t>
                          </m:r>
                        </m:sub>
                        <m:sup>
                          <m:r>
                            <a:rPr lang="id-ID" i="1">
                              <a:latin typeface="Cambria Math" panose="02040503050406030204" pitchFamily="18" charset="0"/>
                              <a:ea typeface="Calibri" panose="020F0502020204030204" pitchFamily="34" charset="0"/>
                              <a:cs typeface="Times New Roman" panose="02020603050405020304" pitchFamily="18" charset="0"/>
                            </a:rPr>
                            <m:t>𝑎</m:t>
                          </m:r>
                        </m:sup>
                        <m:e>
                          <m:nary>
                            <m:naryPr>
                              <m:chr m:val="∑"/>
                              <m:limLoc m:val="undOvr"/>
                              <m:ctrlPr>
                                <a:rPr lang="id-ID" i="1">
                                  <a:latin typeface="Cambria Math" panose="02040503050406030204" pitchFamily="18" charset="0"/>
                                  <a:ea typeface="Calibri" panose="020F0502020204030204" pitchFamily="34" charset="0"/>
                                  <a:cs typeface="Times New Roman" panose="02020603050405020304" pitchFamily="18" charset="0"/>
                                </a:rPr>
                              </m:ctrlPr>
                            </m:naryPr>
                            <m:sub>
                              <m:r>
                                <a:rPr lang="id-ID" i="1">
                                  <a:latin typeface="Cambria Math" panose="02040503050406030204" pitchFamily="18" charset="0"/>
                                  <a:ea typeface="Calibri" panose="020F0502020204030204" pitchFamily="34" charset="0"/>
                                  <a:cs typeface="Times New Roman" panose="02020603050405020304" pitchFamily="18" charset="0"/>
                                </a:rPr>
                                <m:t>𝑗</m:t>
                              </m:r>
                              <m:r>
                                <a:rPr lang="id-ID" i="1">
                                  <a:latin typeface="Cambria Math" panose="02040503050406030204" pitchFamily="18" charset="0"/>
                                  <a:ea typeface="Calibri" panose="020F0502020204030204" pitchFamily="34" charset="0"/>
                                  <a:cs typeface="Times New Roman" panose="02020603050405020304" pitchFamily="18" charset="0"/>
                                </a:rPr>
                                <m:t>=1</m:t>
                              </m:r>
                            </m:sub>
                            <m:sup>
                              <m:r>
                                <a:rPr lang="id-ID" i="1">
                                  <a:latin typeface="Cambria Math" panose="02040503050406030204" pitchFamily="18" charset="0"/>
                                  <a:ea typeface="Calibri" panose="020F0502020204030204" pitchFamily="34" charset="0"/>
                                  <a:cs typeface="Times New Roman" panose="02020603050405020304" pitchFamily="18" charset="0"/>
                                </a:rPr>
                                <m:t>𝑏</m:t>
                              </m:r>
                            </m:sup>
                            <m:e>
                              <m:nary>
                                <m:naryPr>
                                  <m:chr m:val="∑"/>
                                  <m:limLoc m:val="undOvr"/>
                                  <m:ctrlPr>
                                    <a:rPr lang="id-ID" i="1">
                                      <a:latin typeface="Cambria Math" panose="02040503050406030204" pitchFamily="18" charset="0"/>
                                      <a:ea typeface="Calibri" panose="020F0502020204030204" pitchFamily="34" charset="0"/>
                                      <a:cs typeface="Times New Roman" panose="02020603050405020304" pitchFamily="18" charset="0"/>
                                    </a:rPr>
                                  </m:ctrlPr>
                                </m:naryPr>
                                <m:sub>
                                  <m:r>
                                    <a:rPr lang="id-ID" i="1">
                                      <a:latin typeface="Cambria Math" panose="02040503050406030204" pitchFamily="18" charset="0"/>
                                      <a:ea typeface="Calibri" panose="020F0502020204030204" pitchFamily="34" charset="0"/>
                                      <a:cs typeface="Times New Roman" panose="02020603050405020304" pitchFamily="18" charset="0"/>
                                    </a:rPr>
                                    <m:t>𝑘</m:t>
                                  </m:r>
                                  <m:r>
                                    <a:rPr lang="id-ID" i="1">
                                      <a:latin typeface="Cambria Math" panose="02040503050406030204" pitchFamily="18" charset="0"/>
                                      <a:ea typeface="Calibri" panose="020F0502020204030204" pitchFamily="34" charset="0"/>
                                      <a:cs typeface="Times New Roman" panose="02020603050405020304" pitchFamily="18" charset="0"/>
                                    </a:rPr>
                                    <m:t>=1</m:t>
                                  </m:r>
                                </m:sub>
                                <m:sup>
                                  <m:r>
                                    <a:rPr lang="id-ID" i="1">
                                      <a:latin typeface="Cambria Math" panose="02040503050406030204" pitchFamily="18" charset="0"/>
                                      <a:ea typeface="Calibri" panose="020F0502020204030204" pitchFamily="34" charset="0"/>
                                      <a:cs typeface="Times New Roman" panose="02020603050405020304" pitchFamily="18" charset="0"/>
                                    </a:rPr>
                                    <m:t>𝑟</m:t>
                                  </m:r>
                                </m:sup>
                                <m:e>
                                  <m:sSup>
                                    <m:sSupPr>
                                      <m:ctrlPr>
                                        <a:rPr lang="id-ID" i="1">
                                          <a:latin typeface="Cambria Math" panose="02040503050406030204" pitchFamily="18" charset="0"/>
                                          <a:ea typeface="Calibri" panose="020F0502020204030204" pitchFamily="34" charset="0"/>
                                          <a:cs typeface="Times New Roman" panose="02020603050405020304" pitchFamily="18" charset="0"/>
                                        </a:rPr>
                                      </m:ctrlPr>
                                    </m:sSupPr>
                                    <m:e>
                                      <m:d>
                                        <m:dPr>
                                          <m:ctrlPr>
                                            <a:rPr lang="id-ID"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id-ID"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id-ID" i="1">
                                                      <a:latin typeface="Cambria Math" panose="02040503050406030204" pitchFamily="18" charset="0"/>
                                                      <a:ea typeface="Calibri" panose="020F0502020204030204" pitchFamily="34" charset="0"/>
                                                      <a:cs typeface="Times New Roman" panose="02020603050405020304" pitchFamily="18" charset="0"/>
                                                    </a:rPr>
                                                  </m:ctrlPr>
                                                </m:accPr>
                                                <m:e>
                                                  <m:r>
                                                    <a:rPr lang="id-ID" i="1">
                                                      <a:latin typeface="Cambria Math" panose="02040503050406030204" pitchFamily="18" charset="0"/>
                                                      <a:ea typeface="Calibri" panose="020F0502020204030204" pitchFamily="34" charset="0"/>
                                                      <a:cs typeface="Times New Roman" panose="02020603050405020304" pitchFamily="18" charset="0"/>
                                                    </a:rPr>
                                                    <m:t>𝑌</m:t>
                                                  </m:r>
                                                </m:e>
                                              </m:acc>
                                            </m:e>
                                            <m:sub>
                                              <m:r>
                                                <a:rPr lang="id-ID" i="1">
                                                  <a:latin typeface="Cambria Math" panose="02040503050406030204" pitchFamily="18" charset="0"/>
                                                  <a:ea typeface="Calibri" panose="020F0502020204030204" pitchFamily="34" charset="0"/>
                                                  <a:cs typeface="Times New Roman" panose="02020603050405020304" pitchFamily="18" charset="0"/>
                                                </a:rPr>
                                                <m:t>𝑖𝑗</m:t>
                                              </m:r>
                                              <m:r>
                                                <a:rPr lang="id-ID" i="1">
                                                  <a:latin typeface="Cambria Math" panose="02040503050406030204" pitchFamily="18" charset="0"/>
                                                  <a:ea typeface="Calibri" panose="020F0502020204030204" pitchFamily="34" charset="0"/>
                                                  <a:cs typeface="Times New Roman" panose="02020603050405020304" pitchFamily="18" charset="0"/>
                                                </a:rPr>
                                                <m:t>.</m:t>
                                              </m:r>
                                            </m:sub>
                                          </m:sSub>
                                          <m:r>
                                            <a:rPr lang="id-ID" i="1">
                                              <a:latin typeface="Cambria Math" panose="02040503050406030204" pitchFamily="18" charset="0"/>
                                              <a:ea typeface="Calibri" panose="020F0502020204030204" pitchFamily="34" charset="0"/>
                                              <a:cs typeface="Times New Roman" panose="02020603050405020304" pitchFamily="18" charset="0"/>
                                            </a:rPr>
                                            <m:t>−</m:t>
                                          </m:r>
                                          <m:sSub>
                                            <m:sSubPr>
                                              <m:ctrlPr>
                                                <a:rPr lang="id-ID"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id-ID" i="1">
                                                      <a:latin typeface="Cambria Math" panose="02040503050406030204" pitchFamily="18" charset="0"/>
                                                      <a:ea typeface="Calibri" panose="020F0502020204030204" pitchFamily="34" charset="0"/>
                                                      <a:cs typeface="Times New Roman" panose="02020603050405020304" pitchFamily="18" charset="0"/>
                                                    </a:rPr>
                                                  </m:ctrlPr>
                                                </m:accPr>
                                                <m:e>
                                                  <m:r>
                                                    <a:rPr lang="id-ID" i="1">
                                                      <a:latin typeface="Cambria Math" panose="02040503050406030204" pitchFamily="18" charset="0"/>
                                                      <a:ea typeface="Calibri" panose="020F0502020204030204" pitchFamily="34" charset="0"/>
                                                      <a:cs typeface="Times New Roman" panose="02020603050405020304" pitchFamily="18" charset="0"/>
                                                    </a:rPr>
                                                    <m:t>𝑌</m:t>
                                                  </m:r>
                                                </m:e>
                                              </m:acc>
                                            </m:e>
                                            <m:sub>
                                              <m:r>
                                                <a:rPr lang="id-ID" i="1">
                                                  <a:latin typeface="Cambria Math" panose="02040503050406030204" pitchFamily="18" charset="0"/>
                                                  <a:ea typeface="Calibri" panose="020F0502020204030204" pitchFamily="34" charset="0"/>
                                                  <a:cs typeface="Times New Roman" panose="02020603050405020304" pitchFamily="18" charset="0"/>
                                                </a:rPr>
                                                <m:t>…</m:t>
                                              </m:r>
                                            </m:sub>
                                          </m:sSub>
                                        </m:e>
                                      </m:d>
                                    </m:e>
                                    <m:sup>
                                      <m:r>
                                        <a:rPr lang="id-ID" i="1">
                                          <a:latin typeface="Cambria Math" panose="02040503050406030204" pitchFamily="18" charset="0"/>
                                          <a:ea typeface="Calibri" panose="020F0502020204030204" pitchFamily="34" charset="0"/>
                                          <a:cs typeface="Times New Roman" panose="02020603050405020304" pitchFamily="18" charset="0"/>
                                        </a:rPr>
                                        <m:t>2</m:t>
                                      </m:r>
                                    </m:sup>
                                  </m:sSup>
                                </m:e>
                              </m:nary>
                            </m:e>
                          </m:nary>
                        </m:e>
                      </m:nary>
                    </m:oMath>
                  </m:oMathPara>
                </a14:m>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id-ID" i="1">
                          <a:latin typeface="Cambria Math" panose="02040503050406030204" pitchFamily="18" charset="0"/>
                          <a:ea typeface="Calibri" panose="020F0502020204030204" pitchFamily="34" charset="0"/>
                          <a:cs typeface="Times New Roman" panose="02020603050405020304" pitchFamily="18" charset="0"/>
                        </a:rPr>
                        <m:t>=</m:t>
                      </m:r>
                      <m:f>
                        <m:fPr>
                          <m:ctrlPr>
                            <a:rPr lang="id-ID" i="1">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id-ID" i="1">
                                  <a:latin typeface="Cambria Math" panose="02040503050406030204" pitchFamily="18" charset="0"/>
                                  <a:ea typeface="Calibri" panose="020F0502020204030204" pitchFamily="34" charset="0"/>
                                  <a:cs typeface="Times New Roman" panose="02020603050405020304" pitchFamily="18" charset="0"/>
                                </a:rPr>
                              </m:ctrlPr>
                            </m:naryPr>
                            <m:sub/>
                            <m:sup/>
                            <m:e>
                              <m:nary>
                                <m:naryPr>
                                  <m:chr m:val="∑"/>
                                  <m:limLoc m:val="undOvr"/>
                                  <m:subHide m:val="on"/>
                                  <m:supHide m:val="on"/>
                                  <m:ctrlPr>
                                    <a:rPr lang="id-ID" i="1">
                                      <a:latin typeface="Cambria Math" panose="02040503050406030204" pitchFamily="18" charset="0"/>
                                      <a:ea typeface="Calibri" panose="020F0502020204030204" pitchFamily="34" charset="0"/>
                                      <a:cs typeface="Times New Roman" panose="02020603050405020304" pitchFamily="18" charset="0"/>
                                    </a:rPr>
                                  </m:ctrlPr>
                                </m:naryPr>
                                <m:sub/>
                                <m:sup/>
                                <m:e>
                                  <m:sSubSup>
                                    <m:sSubSupPr>
                                      <m:ctrlPr>
                                        <a:rPr lang="id-ID" i="1">
                                          <a:latin typeface="Cambria Math" panose="02040503050406030204" pitchFamily="18" charset="0"/>
                                          <a:ea typeface="Calibri" panose="020F0502020204030204" pitchFamily="34" charset="0"/>
                                          <a:cs typeface="Times New Roman" panose="02020603050405020304" pitchFamily="18" charset="0"/>
                                        </a:rPr>
                                      </m:ctrlPr>
                                    </m:sSubSupPr>
                                    <m:e>
                                      <m:r>
                                        <a:rPr lang="id-ID" i="1">
                                          <a:latin typeface="Cambria Math" panose="02040503050406030204" pitchFamily="18" charset="0"/>
                                          <a:ea typeface="Calibri" panose="020F0502020204030204" pitchFamily="34" charset="0"/>
                                          <a:cs typeface="Times New Roman" panose="02020603050405020304" pitchFamily="18" charset="0"/>
                                        </a:rPr>
                                        <m:t>𝑌</m:t>
                                      </m:r>
                                    </m:e>
                                    <m:sub>
                                      <m:r>
                                        <a:rPr lang="id-ID" i="1">
                                          <a:latin typeface="Cambria Math" panose="02040503050406030204" pitchFamily="18" charset="0"/>
                                          <a:ea typeface="Calibri" panose="020F0502020204030204" pitchFamily="34" charset="0"/>
                                          <a:cs typeface="Times New Roman" panose="02020603050405020304" pitchFamily="18" charset="0"/>
                                        </a:rPr>
                                        <m:t>𝑖</m:t>
                                      </m:r>
                                      <m:r>
                                        <a:rPr lang="id-ID" i="1">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𝑘</m:t>
                                      </m:r>
                                    </m:sub>
                                    <m:sup>
                                      <m:r>
                                        <a:rPr lang="id-ID" i="1">
                                          <a:latin typeface="Cambria Math" panose="02040503050406030204" pitchFamily="18" charset="0"/>
                                          <a:ea typeface="Calibri" panose="020F0502020204030204" pitchFamily="34" charset="0"/>
                                          <a:cs typeface="Times New Roman" panose="02020603050405020304" pitchFamily="18" charset="0"/>
                                        </a:rPr>
                                        <m:t>2</m:t>
                                      </m:r>
                                    </m:sup>
                                  </m:sSubSup>
                                </m:e>
                              </m:nary>
                            </m:e>
                          </m:nary>
                        </m:num>
                        <m:den>
                          <m:r>
                            <a:rPr lang="id-ID" i="1">
                              <a:latin typeface="Cambria Math" panose="02040503050406030204" pitchFamily="18" charset="0"/>
                              <a:ea typeface="Calibri" panose="020F0502020204030204" pitchFamily="34" charset="0"/>
                              <a:cs typeface="Times New Roman" panose="02020603050405020304" pitchFamily="18" charset="0"/>
                            </a:rPr>
                            <m:t>𝑟</m:t>
                          </m:r>
                        </m:den>
                      </m:f>
                      <m:r>
                        <a:rPr lang="id-ID" i="1">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𝐹𝐾</m:t>
                      </m:r>
                    </m:oMath>
                  </m:oMathPara>
                </a14:m>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7" name="Rectangle 46"/>
              <p:cNvSpPr>
                <a:spLocks noRot="1" noChangeAspect="1" noMove="1" noResize="1" noEditPoints="1" noAdjustHandles="1" noChangeArrowheads="1" noChangeShapeType="1" noTextEdit="1"/>
              </p:cNvSpPr>
              <p:nvPr/>
            </p:nvSpPr>
            <p:spPr>
              <a:xfrm rot="21190067">
                <a:off x="950821" y="3317556"/>
                <a:ext cx="2455038" cy="1445139"/>
              </a:xfrm>
              <a:prstGeom prst="rect">
                <a:avLst/>
              </a:prstGeom>
              <a:blipFill>
                <a:blip r:embed="rId6"/>
                <a:stretch>
                  <a:fillRect/>
                </a:stretch>
              </a:blipFill>
            </p:spPr>
            <p:txBody>
              <a:bodyPr/>
              <a:lstStyle/>
              <a:p>
                <a:r>
                  <a:rPr lang="id-ID">
                    <a:noFill/>
                  </a:rPr>
                  <a:t> </a:t>
                </a:r>
              </a:p>
            </p:txBody>
          </p:sp>
        </mc:Fallback>
      </mc:AlternateContent>
      <p:grpSp>
        <p:nvGrpSpPr>
          <p:cNvPr id="48" name="Google Shape;2169;p72"/>
          <p:cNvGrpSpPr/>
          <p:nvPr/>
        </p:nvGrpSpPr>
        <p:grpSpPr>
          <a:xfrm>
            <a:off x="4333998" y="4068273"/>
            <a:ext cx="3618628" cy="688213"/>
            <a:chOff x="3680225" y="3387375"/>
            <a:chExt cx="1527375" cy="1074325"/>
          </a:xfrm>
        </p:grpSpPr>
        <p:sp>
          <p:nvSpPr>
            <p:cNvPr id="49" name="Google Shape;2170;p72"/>
            <p:cNvSpPr/>
            <p:nvPr/>
          </p:nvSpPr>
          <p:spPr>
            <a:xfrm>
              <a:off x="3680225" y="3387375"/>
              <a:ext cx="1527375" cy="1074325"/>
            </a:xfrm>
            <a:custGeom>
              <a:avLst/>
              <a:gdLst/>
              <a:ahLst/>
              <a:cxnLst/>
              <a:rect l="l" t="t" r="r" b="b"/>
              <a:pathLst>
                <a:path w="61095" h="42973" extrusionOk="0">
                  <a:moveTo>
                    <a:pt x="40" y="41240"/>
                  </a:moveTo>
                  <a:cubicBezTo>
                    <a:pt x="71" y="41468"/>
                    <a:pt x="87" y="41562"/>
                    <a:pt x="95" y="41562"/>
                  </a:cubicBezTo>
                  <a:cubicBezTo>
                    <a:pt x="101" y="41562"/>
                    <a:pt x="100" y="41485"/>
                    <a:pt x="96" y="41361"/>
                  </a:cubicBezTo>
                  <a:lnTo>
                    <a:pt x="96" y="41361"/>
                  </a:lnTo>
                  <a:cubicBezTo>
                    <a:pt x="67" y="41343"/>
                    <a:pt x="49" y="41305"/>
                    <a:pt x="40" y="41240"/>
                  </a:cubicBezTo>
                  <a:close/>
                  <a:moveTo>
                    <a:pt x="856" y="0"/>
                  </a:moveTo>
                  <a:lnTo>
                    <a:pt x="374" y="24564"/>
                  </a:lnTo>
                  <a:cubicBezTo>
                    <a:pt x="374" y="24564"/>
                    <a:pt x="312" y="27222"/>
                    <a:pt x="249" y="30444"/>
                  </a:cubicBezTo>
                  <a:cubicBezTo>
                    <a:pt x="228" y="32034"/>
                    <a:pt x="186" y="33771"/>
                    <a:pt x="165" y="35382"/>
                  </a:cubicBezTo>
                  <a:cubicBezTo>
                    <a:pt x="102" y="36826"/>
                    <a:pt x="228" y="39462"/>
                    <a:pt x="81" y="39504"/>
                  </a:cubicBezTo>
                  <a:cubicBezTo>
                    <a:pt x="0" y="39680"/>
                    <a:pt x="77" y="40878"/>
                    <a:pt x="96" y="41361"/>
                  </a:cubicBezTo>
                  <a:lnTo>
                    <a:pt x="96" y="41361"/>
                  </a:lnTo>
                  <a:cubicBezTo>
                    <a:pt x="111" y="41371"/>
                    <a:pt x="128" y="41375"/>
                    <a:pt x="149" y="41375"/>
                  </a:cubicBezTo>
                  <a:cubicBezTo>
                    <a:pt x="296" y="41375"/>
                    <a:pt x="591" y="41159"/>
                    <a:pt x="1077" y="41159"/>
                  </a:cubicBezTo>
                  <a:cubicBezTo>
                    <a:pt x="1267" y="41159"/>
                    <a:pt x="1485" y="41192"/>
                    <a:pt x="1734" y="41282"/>
                  </a:cubicBezTo>
                  <a:cubicBezTo>
                    <a:pt x="2109" y="41566"/>
                    <a:pt x="2499" y="41659"/>
                    <a:pt x="2920" y="41659"/>
                  </a:cubicBezTo>
                  <a:cubicBezTo>
                    <a:pt x="3181" y="41659"/>
                    <a:pt x="3455" y="41623"/>
                    <a:pt x="3743" y="41575"/>
                  </a:cubicBezTo>
                  <a:cubicBezTo>
                    <a:pt x="4309" y="41478"/>
                    <a:pt x="4949" y="41319"/>
                    <a:pt x="5655" y="41319"/>
                  </a:cubicBezTo>
                  <a:cubicBezTo>
                    <a:pt x="5863" y="41319"/>
                    <a:pt x="6077" y="41333"/>
                    <a:pt x="6296" y="41366"/>
                  </a:cubicBezTo>
                  <a:cubicBezTo>
                    <a:pt x="6495" y="41271"/>
                    <a:pt x="6706" y="41239"/>
                    <a:pt x="6925" y="41239"/>
                  </a:cubicBezTo>
                  <a:cubicBezTo>
                    <a:pt x="7392" y="41239"/>
                    <a:pt x="7895" y="41386"/>
                    <a:pt x="8393" y="41386"/>
                  </a:cubicBezTo>
                  <a:cubicBezTo>
                    <a:pt x="8740" y="41386"/>
                    <a:pt x="9084" y="41315"/>
                    <a:pt x="9413" y="41073"/>
                  </a:cubicBezTo>
                  <a:cubicBezTo>
                    <a:pt x="9710" y="41033"/>
                    <a:pt x="10018" y="41012"/>
                    <a:pt x="10336" y="41012"/>
                  </a:cubicBezTo>
                  <a:cubicBezTo>
                    <a:pt x="11182" y="41012"/>
                    <a:pt x="12096" y="41163"/>
                    <a:pt x="13054" y="41513"/>
                  </a:cubicBezTo>
                  <a:cubicBezTo>
                    <a:pt x="13984" y="41634"/>
                    <a:pt x="14991" y="42023"/>
                    <a:pt x="15970" y="42023"/>
                  </a:cubicBezTo>
                  <a:cubicBezTo>
                    <a:pt x="16336" y="42023"/>
                    <a:pt x="16698" y="41969"/>
                    <a:pt x="17051" y="41826"/>
                  </a:cubicBezTo>
                  <a:cubicBezTo>
                    <a:pt x="17699" y="41638"/>
                    <a:pt x="18390" y="41513"/>
                    <a:pt x="19080" y="41471"/>
                  </a:cubicBezTo>
                  <a:cubicBezTo>
                    <a:pt x="19576" y="41471"/>
                    <a:pt x="20164" y="42163"/>
                    <a:pt x="20659" y="42163"/>
                  </a:cubicBezTo>
                  <a:cubicBezTo>
                    <a:pt x="20873" y="42163"/>
                    <a:pt x="21071" y="42032"/>
                    <a:pt x="21235" y="41659"/>
                  </a:cubicBezTo>
                  <a:cubicBezTo>
                    <a:pt x="21329" y="41619"/>
                    <a:pt x="21426" y="41603"/>
                    <a:pt x="21525" y="41603"/>
                  </a:cubicBezTo>
                  <a:cubicBezTo>
                    <a:pt x="21913" y="41603"/>
                    <a:pt x="22333" y="41848"/>
                    <a:pt x="22721" y="41848"/>
                  </a:cubicBezTo>
                  <a:cubicBezTo>
                    <a:pt x="22962" y="41848"/>
                    <a:pt x="23190" y="41754"/>
                    <a:pt x="23390" y="41450"/>
                  </a:cubicBezTo>
                  <a:cubicBezTo>
                    <a:pt x="23543" y="40991"/>
                    <a:pt x="23737" y="40829"/>
                    <a:pt x="23954" y="40829"/>
                  </a:cubicBezTo>
                  <a:cubicBezTo>
                    <a:pt x="24473" y="40829"/>
                    <a:pt x="25122" y="41764"/>
                    <a:pt x="25638" y="41764"/>
                  </a:cubicBezTo>
                  <a:cubicBezTo>
                    <a:pt x="25642" y="41764"/>
                    <a:pt x="25646" y="41764"/>
                    <a:pt x="25650" y="41764"/>
                  </a:cubicBezTo>
                  <a:cubicBezTo>
                    <a:pt x="25809" y="41639"/>
                    <a:pt x="25980" y="41598"/>
                    <a:pt x="26157" y="41598"/>
                  </a:cubicBezTo>
                  <a:cubicBezTo>
                    <a:pt x="26517" y="41598"/>
                    <a:pt x="26904" y="41771"/>
                    <a:pt x="27269" y="41771"/>
                  </a:cubicBezTo>
                  <a:cubicBezTo>
                    <a:pt x="27479" y="41771"/>
                    <a:pt x="27682" y="41714"/>
                    <a:pt x="27868" y="41533"/>
                  </a:cubicBezTo>
                  <a:cubicBezTo>
                    <a:pt x="28187" y="41393"/>
                    <a:pt x="28510" y="41294"/>
                    <a:pt x="28847" y="41294"/>
                  </a:cubicBezTo>
                  <a:cubicBezTo>
                    <a:pt x="29261" y="41294"/>
                    <a:pt x="29696" y="41443"/>
                    <a:pt x="30170" y="41847"/>
                  </a:cubicBezTo>
                  <a:cubicBezTo>
                    <a:pt x="30637" y="42354"/>
                    <a:pt x="31053" y="42521"/>
                    <a:pt x="31450" y="42521"/>
                  </a:cubicBezTo>
                  <a:cubicBezTo>
                    <a:pt x="31676" y="42521"/>
                    <a:pt x="31896" y="42467"/>
                    <a:pt x="32116" y="42391"/>
                  </a:cubicBezTo>
                  <a:cubicBezTo>
                    <a:pt x="32563" y="42215"/>
                    <a:pt x="32975" y="41758"/>
                    <a:pt x="33452" y="41758"/>
                  </a:cubicBezTo>
                  <a:cubicBezTo>
                    <a:pt x="33599" y="41758"/>
                    <a:pt x="33752" y="41802"/>
                    <a:pt x="33915" y="41910"/>
                  </a:cubicBezTo>
                  <a:cubicBezTo>
                    <a:pt x="34300" y="42155"/>
                    <a:pt x="34673" y="42329"/>
                    <a:pt x="35017" y="42329"/>
                  </a:cubicBezTo>
                  <a:cubicBezTo>
                    <a:pt x="35290" y="42329"/>
                    <a:pt x="35546" y="42220"/>
                    <a:pt x="35777" y="41952"/>
                  </a:cubicBezTo>
                  <a:cubicBezTo>
                    <a:pt x="36033" y="42192"/>
                    <a:pt x="36264" y="42271"/>
                    <a:pt x="36483" y="42271"/>
                  </a:cubicBezTo>
                  <a:cubicBezTo>
                    <a:pt x="36875" y="42271"/>
                    <a:pt x="37230" y="42021"/>
                    <a:pt x="37618" y="41994"/>
                  </a:cubicBezTo>
                  <a:cubicBezTo>
                    <a:pt x="38372" y="41973"/>
                    <a:pt x="39125" y="41910"/>
                    <a:pt x="39857" y="41847"/>
                  </a:cubicBezTo>
                  <a:cubicBezTo>
                    <a:pt x="40590" y="41785"/>
                    <a:pt x="41322" y="41743"/>
                    <a:pt x="42054" y="41722"/>
                  </a:cubicBezTo>
                  <a:cubicBezTo>
                    <a:pt x="42321" y="42002"/>
                    <a:pt x="42562" y="42093"/>
                    <a:pt x="42791" y="42093"/>
                  </a:cubicBezTo>
                  <a:cubicBezTo>
                    <a:pt x="43214" y="42093"/>
                    <a:pt x="43594" y="41781"/>
                    <a:pt x="44013" y="41781"/>
                  </a:cubicBezTo>
                  <a:cubicBezTo>
                    <a:pt x="44077" y="41781"/>
                    <a:pt x="44143" y="41788"/>
                    <a:pt x="44209" y="41805"/>
                  </a:cubicBezTo>
                  <a:cubicBezTo>
                    <a:pt x="44317" y="41772"/>
                    <a:pt x="44427" y="41758"/>
                    <a:pt x="44538" y="41758"/>
                  </a:cubicBezTo>
                  <a:cubicBezTo>
                    <a:pt x="45119" y="41758"/>
                    <a:pt x="45740" y="42144"/>
                    <a:pt x="46302" y="42161"/>
                  </a:cubicBezTo>
                  <a:cubicBezTo>
                    <a:pt x="46328" y="42158"/>
                    <a:pt x="46355" y="42156"/>
                    <a:pt x="46381" y="42156"/>
                  </a:cubicBezTo>
                  <a:cubicBezTo>
                    <a:pt x="46789" y="42156"/>
                    <a:pt x="47236" y="42517"/>
                    <a:pt x="47626" y="42517"/>
                  </a:cubicBezTo>
                  <a:cubicBezTo>
                    <a:pt x="47860" y="42517"/>
                    <a:pt x="48074" y="42387"/>
                    <a:pt x="48248" y="41973"/>
                  </a:cubicBezTo>
                  <a:cubicBezTo>
                    <a:pt x="48405" y="42065"/>
                    <a:pt x="48551" y="42096"/>
                    <a:pt x="48692" y="42096"/>
                  </a:cubicBezTo>
                  <a:cubicBezTo>
                    <a:pt x="48987" y="42096"/>
                    <a:pt x="49255" y="41960"/>
                    <a:pt x="49537" y="41960"/>
                  </a:cubicBezTo>
                  <a:cubicBezTo>
                    <a:pt x="49731" y="41960"/>
                    <a:pt x="49932" y="42025"/>
                    <a:pt x="50152" y="42245"/>
                  </a:cubicBezTo>
                  <a:cubicBezTo>
                    <a:pt x="50273" y="42129"/>
                    <a:pt x="50402" y="42089"/>
                    <a:pt x="50535" y="42089"/>
                  </a:cubicBezTo>
                  <a:cubicBezTo>
                    <a:pt x="50822" y="42089"/>
                    <a:pt x="51126" y="42274"/>
                    <a:pt x="51401" y="42274"/>
                  </a:cubicBezTo>
                  <a:cubicBezTo>
                    <a:pt x="51571" y="42274"/>
                    <a:pt x="51731" y="42203"/>
                    <a:pt x="51867" y="41973"/>
                  </a:cubicBezTo>
                  <a:cubicBezTo>
                    <a:pt x="51979" y="41760"/>
                    <a:pt x="52109" y="41681"/>
                    <a:pt x="52248" y="41681"/>
                  </a:cubicBezTo>
                  <a:cubicBezTo>
                    <a:pt x="52642" y="41681"/>
                    <a:pt x="53113" y="42310"/>
                    <a:pt x="53482" y="42310"/>
                  </a:cubicBezTo>
                  <a:cubicBezTo>
                    <a:pt x="53495" y="42310"/>
                    <a:pt x="53508" y="42309"/>
                    <a:pt x="53520" y="42308"/>
                  </a:cubicBezTo>
                  <a:cubicBezTo>
                    <a:pt x="53924" y="42800"/>
                    <a:pt x="54276" y="42973"/>
                    <a:pt x="54594" y="42973"/>
                  </a:cubicBezTo>
                  <a:cubicBezTo>
                    <a:pt x="55249" y="42973"/>
                    <a:pt x="55761" y="42240"/>
                    <a:pt x="56282" y="42057"/>
                  </a:cubicBezTo>
                  <a:cubicBezTo>
                    <a:pt x="56842" y="42529"/>
                    <a:pt x="57328" y="42787"/>
                    <a:pt x="57735" y="42787"/>
                  </a:cubicBezTo>
                  <a:cubicBezTo>
                    <a:pt x="58013" y="42787"/>
                    <a:pt x="58255" y="42667"/>
                    <a:pt x="58458" y="42412"/>
                  </a:cubicBezTo>
                  <a:cubicBezTo>
                    <a:pt x="58497" y="42415"/>
                    <a:pt x="58534" y="42416"/>
                    <a:pt x="58571" y="42416"/>
                  </a:cubicBezTo>
                  <a:cubicBezTo>
                    <a:pt x="59290" y="42416"/>
                    <a:pt x="59733" y="41922"/>
                    <a:pt x="59998" y="41922"/>
                  </a:cubicBezTo>
                  <a:cubicBezTo>
                    <a:pt x="60134" y="41922"/>
                    <a:pt x="60224" y="42054"/>
                    <a:pt x="60279" y="42454"/>
                  </a:cubicBezTo>
                  <a:cubicBezTo>
                    <a:pt x="60153" y="41471"/>
                    <a:pt x="60300" y="42182"/>
                    <a:pt x="60300" y="41282"/>
                  </a:cubicBezTo>
                  <a:cubicBezTo>
                    <a:pt x="60174" y="39462"/>
                    <a:pt x="60404" y="39860"/>
                    <a:pt x="60362" y="38144"/>
                  </a:cubicBezTo>
                  <a:cubicBezTo>
                    <a:pt x="60404" y="36930"/>
                    <a:pt x="60446" y="35466"/>
                    <a:pt x="60467" y="33520"/>
                  </a:cubicBezTo>
                  <a:cubicBezTo>
                    <a:pt x="60488" y="31804"/>
                    <a:pt x="60530" y="29900"/>
                    <a:pt x="60572" y="27912"/>
                  </a:cubicBezTo>
                  <a:cubicBezTo>
                    <a:pt x="60802" y="16048"/>
                    <a:pt x="61095" y="1193"/>
                    <a:pt x="61095" y="1193"/>
                  </a:cubicBezTo>
                  <a:lnTo>
                    <a:pt x="856" y="0"/>
                  </a:lnTo>
                  <a:close/>
                </a:path>
              </a:pathLst>
            </a:custGeom>
            <a:solidFill>
              <a:srgbClr val="029083">
                <a:alpha val="6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71;p72"/>
            <p:cNvSpPr/>
            <p:nvPr/>
          </p:nvSpPr>
          <p:spPr>
            <a:xfrm>
              <a:off x="3695850" y="3387375"/>
              <a:ext cx="1511750" cy="312825"/>
            </a:xfrm>
            <a:custGeom>
              <a:avLst/>
              <a:gdLst/>
              <a:ahLst/>
              <a:cxnLst/>
              <a:rect l="l" t="t" r="r" b="b"/>
              <a:pathLst>
                <a:path w="60470" h="12513" extrusionOk="0">
                  <a:moveTo>
                    <a:pt x="231" y="0"/>
                  </a:moveTo>
                  <a:lnTo>
                    <a:pt x="0" y="11320"/>
                  </a:lnTo>
                  <a:lnTo>
                    <a:pt x="60261" y="12512"/>
                  </a:lnTo>
                  <a:lnTo>
                    <a:pt x="60470" y="1193"/>
                  </a:lnTo>
                  <a:lnTo>
                    <a:pt x="231" y="0"/>
                  </a:lnTo>
                  <a:close/>
                </a:path>
              </a:pathLst>
            </a:custGeom>
            <a:solidFill>
              <a:srgbClr val="029083">
                <a:alpha val="6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Rectangle 50"/>
          <p:cNvSpPr/>
          <p:nvPr/>
        </p:nvSpPr>
        <p:spPr>
          <a:xfrm>
            <a:off x="4188467" y="3709132"/>
            <a:ext cx="476412" cy="723275"/>
          </a:xfrm>
          <a:prstGeom prst="rect">
            <a:avLst/>
          </a:prstGeom>
        </p:spPr>
        <p:txBody>
          <a:bodyPr wrap="none">
            <a:spAutoFit/>
          </a:bodyPr>
          <a:lstStyle/>
          <a:p>
            <a:pPr lvl="0"/>
            <a:r>
              <a:rPr lang="id-ID" sz="4100" dirty="0" smtClean="0">
                <a:solidFill>
                  <a:schemeClr val="bg1">
                    <a:lumMod val="75000"/>
                  </a:schemeClr>
                </a:solidFill>
                <a:latin typeface="Sue Ellen Francisco" panose="020B0604020202020204" charset="0"/>
              </a:rPr>
              <a:t>10</a:t>
            </a:r>
            <a:endParaRPr lang="en" sz="4100" dirty="0">
              <a:solidFill>
                <a:schemeClr val="bg1">
                  <a:lumMod val="75000"/>
                </a:schemeClr>
              </a:solidFill>
              <a:latin typeface="Sue Ellen Francisco" panose="020B0604020202020204" charset="0"/>
            </a:endParaRPr>
          </a:p>
        </p:txBody>
      </p:sp>
      <mc:AlternateContent xmlns:mc="http://schemas.openxmlformats.org/markup-compatibility/2006" xmlns:a14="http://schemas.microsoft.com/office/drawing/2010/main">
        <mc:Choice Requires="a14">
          <p:sp>
            <p:nvSpPr>
              <p:cNvPr id="53" name="Rectangle 52"/>
              <p:cNvSpPr/>
              <p:nvPr/>
            </p:nvSpPr>
            <p:spPr>
              <a:xfrm>
                <a:off x="4326574" y="4294265"/>
                <a:ext cx="3685556"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id-ID" i="1" smtClean="0">
                              <a:latin typeface="Cambria Math" panose="02040503050406030204" pitchFamily="18" charset="0"/>
                            </a:rPr>
                          </m:ctrlPr>
                        </m:dPr>
                        <m:e>
                          <m:r>
                            <a:rPr lang="id-ID" i="1">
                              <a:latin typeface="Cambria Math" panose="02040503050406030204" pitchFamily="18" charset="0"/>
                            </a:rPr>
                            <m:t>𝐽𝐾𝐺</m:t>
                          </m:r>
                          <m:d>
                            <m:dPr>
                              <m:ctrlPr>
                                <a:rPr lang="id-ID" i="1">
                                  <a:latin typeface="Cambria Math" panose="02040503050406030204" pitchFamily="18" charset="0"/>
                                </a:rPr>
                              </m:ctrlPr>
                            </m:dPr>
                            <m:e>
                              <m:r>
                                <a:rPr lang="id-ID" i="1">
                                  <a:latin typeface="Cambria Math" panose="02040503050406030204" pitchFamily="18" charset="0"/>
                                </a:rPr>
                                <m:t>𝑏</m:t>
                              </m:r>
                            </m:e>
                          </m:d>
                          <m:r>
                            <a:rPr lang="id-ID">
                              <a:latin typeface="Cambria Math" panose="02040503050406030204" pitchFamily="18" charset="0"/>
                            </a:rPr>
                            <m:t>=</m:t>
                          </m:r>
                          <m:r>
                            <a:rPr lang="id-ID" b="0" i="1" smtClean="0">
                              <a:latin typeface="Cambria Math" panose="02040503050406030204" pitchFamily="18" charset="0"/>
                            </a:rPr>
                            <m:t>𝐽𝐾𝑇</m:t>
                          </m:r>
                          <m:r>
                            <a:rPr lang="id-ID" b="0" i="1" smtClean="0">
                              <a:latin typeface="Cambria Math" panose="02040503050406030204" pitchFamily="18" charset="0"/>
                            </a:rPr>
                            <m:t>−</m:t>
                          </m:r>
                          <m:r>
                            <a:rPr lang="id-ID" i="1">
                              <a:latin typeface="Cambria Math" panose="02040503050406030204" pitchFamily="18" charset="0"/>
                            </a:rPr>
                            <m:t>𝐽𝐾</m:t>
                          </m:r>
                          <m:r>
                            <a:rPr lang="id-ID" b="0" i="1" smtClean="0">
                              <a:latin typeface="Cambria Math" panose="02040503050406030204" pitchFamily="18" charset="0"/>
                            </a:rPr>
                            <m:t>(</m:t>
                          </m:r>
                          <m:r>
                            <a:rPr lang="id-ID" i="1">
                              <a:latin typeface="Cambria Math" panose="02040503050406030204" pitchFamily="18" charset="0"/>
                            </a:rPr>
                            <m:t>𝑆𝑇</m:t>
                          </m:r>
                          <m:r>
                            <a:rPr lang="id-ID" b="0" i="1" smtClean="0">
                              <a:latin typeface="Cambria Math" panose="02040503050406030204" pitchFamily="18" charset="0"/>
                            </a:rPr>
                            <m:t>)</m:t>
                          </m:r>
                          <m:r>
                            <a:rPr lang="id-ID">
                              <a:latin typeface="Cambria Math" panose="02040503050406030204" pitchFamily="18" charset="0"/>
                            </a:rPr>
                            <m:t>−</m:t>
                          </m:r>
                          <m:r>
                            <a:rPr lang="id-ID" i="1">
                              <a:latin typeface="Cambria Math" panose="02040503050406030204" pitchFamily="18" charset="0"/>
                            </a:rPr>
                            <m:t>𝐽𝐾</m:t>
                          </m:r>
                          <m:r>
                            <a:rPr lang="id-ID" b="0" i="0" smtClean="0">
                              <a:latin typeface="Cambria Math" panose="02040503050406030204" pitchFamily="18" charset="0"/>
                            </a:rPr>
                            <m:t>(</m:t>
                          </m:r>
                          <m:r>
                            <m:rPr>
                              <m:sty m:val="p"/>
                            </m:rPr>
                            <a:rPr lang="id-ID" b="0" i="0" smtClean="0">
                              <a:latin typeface="Cambria Math" panose="02040503050406030204" pitchFamily="18" charset="0"/>
                            </a:rPr>
                            <m:t>B</m:t>
                          </m:r>
                          <m:r>
                            <a:rPr lang="id-ID" b="0" i="0" smtClean="0">
                              <a:latin typeface="Cambria Math" panose="02040503050406030204" pitchFamily="18" charset="0"/>
                            </a:rPr>
                            <m:t>)−</m:t>
                          </m:r>
                          <m:r>
                            <a:rPr lang="id-ID" i="1">
                              <a:latin typeface="Cambria Math" panose="02040503050406030204" pitchFamily="18" charset="0"/>
                            </a:rPr>
                            <m:t>𝐽𝐾</m:t>
                          </m:r>
                          <m:r>
                            <a:rPr lang="id-ID">
                              <a:latin typeface="Cambria Math" panose="02040503050406030204" pitchFamily="18" charset="0"/>
                            </a:rPr>
                            <m:t>(</m:t>
                          </m:r>
                          <m:r>
                            <m:rPr>
                              <m:sty m:val="p"/>
                            </m:rPr>
                            <a:rPr lang="id-ID" b="0" i="0" smtClean="0">
                              <a:latin typeface="Cambria Math" panose="02040503050406030204" pitchFamily="18" charset="0"/>
                            </a:rPr>
                            <m:t>AB</m:t>
                          </m:r>
                        </m:e>
                      </m:d>
                    </m:oMath>
                  </m:oMathPara>
                </a14:m>
                <a:endParaRPr lang="id-ID" dirty="0"/>
              </a:p>
            </p:txBody>
          </p:sp>
        </mc:Choice>
        <mc:Fallback xmlns="">
          <p:sp>
            <p:nvSpPr>
              <p:cNvPr id="53" name="Rectangle 52"/>
              <p:cNvSpPr>
                <a:spLocks noRot="1" noChangeAspect="1" noMove="1" noResize="1" noEditPoints="1" noAdjustHandles="1" noChangeArrowheads="1" noChangeShapeType="1" noTextEdit="1"/>
              </p:cNvSpPr>
              <p:nvPr/>
            </p:nvSpPr>
            <p:spPr>
              <a:xfrm>
                <a:off x="4326574" y="4294265"/>
                <a:ext cx="3685556" cy="307777"/>
              </a:xfrm>
              <a:prstGeom prst="rect">
                <a:avLst/>
              </a:prstGeom>
              <a:blipFill>
                <a:blip r:embed="rId7"/>
                <a:stretch>
                  <a:fillRect t="-100000" r="-7947" b="-158824"/>
                </a:stretch>
              </a:blipFill>
            </p:spPr>
            <p:txBody>
              <a:bodyPr/>
              <a:lstStyle/>
              <a:p>
                <a:r>
                  <a:rPr lang="id-ID">
                    <a:noFill/>
                  </a:rPr>
                  <a:t> </a:t>
                </a:r>
              </a:p>
            </p:txBody>
          </p:sp>
        </mc:Fallback>
      </mc:AlternateContent>
    </p:spTree>
    <p:extLst>
      <p:ext uri="{BB962C8B-B14F-4D97-AF65-F5344CB8AC3E}">
        <p14:creationId xmlns:p14="http://schemas.microsoft.com/office/powerpoint/2010/main" val="432094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35"/>
          <p:cNvSpPr/>
          <p:nvPr/>
        </p:nvSpPr>
        <p:spPr>
          <a:xfrm>
            <a:off x="1437547" y="444844"/>
            <a:ext cx="5014624" cy="767506"/>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txBox="1">
            <a:spLocks noGrp="1"/>
          </p:cNvSpPr>
          <p:nvPr>
            <p:ph type="ctrTitle"/>
          </p:nvPr>
        </p:nvSpPr>
        <p:spPr>
          <a:xfrm>
            <a:off x="1214880" y="545594"/>
            <a:ext cx="5796300" cy="56600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5400" dirty="0" smtClean="0"/>
              <a:t>Tabel A</a:t>
            </a:r>
            <a:r>
              <a:rPr lang="en-GB" sz="5400" dirty="0" err="1" smtClean="0"/>
              <a:t>nalisis</a:t>
            </a:r>
            <a:r>
              <a:rPr lang="en-GB" sz="5400" dirty="0" smtClean="0"/>
              <a:t> </a:t>
            </a:r>
            <a:r>
              <a:rPr lang="en-GB" sz="5400" dirty="0" err="1" smtClean="0"/>
              <a:t>Ragam</a:t>
            </a:r>
            <a:endParaRPr sz="5400" dirty="0"/>
          </a:p>
        </p:txBody>
      </p:sp>
      <p:graphicFrame>
        <p:nvGraphicFramePr>
          <p:cNvPr id="2" name="Table 1"/>
          <p:cNvGraphicFramePr>
            <a:graphicFrameLocks noGrp="1"/>
          </p:cNvGraphicFramePr>
          <p:nvPr>
            <p:extLst>
              <p:ext uri="{D42A27DB-BD31-4B8C-83A1-F6EECF244321}">
                <p14:modId xmlns:p14="http://schemas.microsoft.com/office/powerpoint/2010/main" val="715908679"/>
              </p:ext>
            </p:extLst>
          </p:nvPr>
        </p:nvGraphicFramePr>
        <p:xfrm>
          <a:off x="955753" y="1450005"/>
          <a:ext cx="7318818" cy="3136988"/>
        </p:xfrm>
        <a:graphic>
          <a:graphicData uri="http://schemas.openxmlformats.org/drawingml/2006/table">
            <a:tbl>
              <a:tblPr>
                <a:tableStyleId>{69CF1AB2-1976-4502-BF36-3FF5EA218861}</a:tableStyleId>
              </a:tblPr>
              <a:tblGrid>
                <a:gridCol w="1219803">
                  <a:extLst>
                    <a:ext uri="{9D8B030D-6E8A-4147-A177-3AD203B41FA5}">
                      <a16:colId xmlns="" xmlns:a16="http://schemas.microsoft.com/office/drawing/2014/main" val="20000"/>
                    </a:ext>
                  </a:extLst>
                </a:gridCol>
                <a:gridCol w="1219803">
                  <a:extLst>
                    <a:ext uri="{9D8B030D-6E8A-4147-A177-3AD203B41FA5}">
                      <a16:colId xmlns="" xmlns:a16="http://schemas.microsoft.com/office/drawing/2014/main" val="20001"/>
                    </a:ext>
                  </a:extLst>
                </a:gridCol>
                <a:gridCol w="1219803">
                  <a:extLst>
                    <a:ext uri="{9D8B030D-6E8A-4147-A177-3AD203B41FA5}">
                      <a16:colId xmlns="" xmlns:a16="http://schemas.microsoft.com/office/drawing/2014/main" val="20002"/>
                    </a:ext>
                  </a:extLst>
                </a:gridCol>
                <a:gridCol w="1219803">
                  <a:extLst>
                    <a:ext uri="{9D8B030D-6E8A-4147-A177-3AD203B41FA5}">
                      <a16:colId xmlns="" xmlns:a16="http://schemas.microsoft.com/office/drawing/2014/main" val="20003"/>
                    </a:ext>
                  </a:extLst>
                </a:gridCol>
                <a:gridCol w="1219803">
                  <a:extLst>
                    <a:ext uri="{9D8B030D-6E8A-4147-A177-3AD203B41FA5}">
                      <a16:colId xmlns="" xmlns:a16="http://schemas.microsoft.com/office/drawing/2014/main" val="20004"/>
                    </a:ext>
                  </a:extLst>
                </a:gridCol>
                <a:gridCol w="1219803">
                  <a:extLst>
                    <a:ext uri="{9D8B030D-6E8A-4147-A177-3AD203B41FA5}">
                      <a16:colId xmlns="" xmlns:a16="http://schemas.microsoft.com/office/drawing/2014/main" val="20005"/>
                    </a:ext>
                  </a:extLst>
                </a:gridCol>
              </a:tblGrid>
              <a:tr h="318646">
                <a:tc rowSpan="2">
                  <a:txBody>
                    <a:bodyPr/>
                    <a:lstStyle/>
                    <a:p>
                      <a:pPr algn="ctr" fontAlgn="ctr"/>
                      <a:r>
                        <a:rPr lang="en-US" sz="1200" u="none" strike="noStrike" dirty="0" err="1">
                          <a:effectLst/>
                        </a:rPr>
                        <a:t>Sumber</a:t>
                      </a:r>
                      <a:r>
                        <a:rPr lang="en-US" sz="1200" u="none" strike="noStrike" dirty="0">
                          <a:effectLst/>
                        </a:rPr>
                        <a:t> </a:t>
                      </a:r>
                      <a:r>
                        <a:rPr lang="en-US" sz="1200" u="none" strike="noStrike" dirty="0" err="1">
                          <a:effectLst/>
                        </a:rPr>
                        <a:t>Keragaman</a:t>
                      </a:r>
                      <a:r>
                        <a:rPr lang="en-US" sz="1200" u="none" strike="noStrike" dirty="0">
                          <a:effectLst/>
                        </a:rPr>
                        <a:t> (SK)</a:t>
                      </a:r>
                      <a:endParaRPr lang="en-US" sz="1200" b="0" i="0" u="none" strike="noStrike" dirty="0">
                        <a:solidFill>
                          <a:srgbClr val="000000"/>
                        </a:solidFill>
                        <a:effectLst/>
                        <a:latin typeface="Times New Roman" panose="02020603050405020304" pitchFamily="18" charset="0"/>
                      </a:endParaRPr>
                    </a:p>
                  </a:txBody>
                  <a:tcPr marL="9340" marR="9340" marT="9340" marB="0" anchor="ctr"/>
                </a:tc>
                <a:tc rowSpan="2">
                  <a:txBody>
                    <a:bodyPr/>
                    <a:lstStyle/>
                    <a:p>
                      <a:pPr algn="ctr" fontAlgn="ctr"/>
                      <a:r>
                        <a:rPr lang="en-US" sz="1200" u="none" strike="noStrike">
                          <a:effectLst/>
                        </a:rPr>
                        <a:t>Derajat Bebas (db)</a:t>
                      </a:r>
                      <a:endParaRPr lang="en-US" sz="1200" b="0" i="0" u="none" strike="noStrike">
                        <a:solidFill>
                          <a:srgbClr val="000000"/>
                        </a:solidFill>
                        <a:effectLst/>
                        <a:latin typeface="Times New Roman" panose="02020603050405020304" pitchFamily="18" charset="0"/>
                      </a:endParaRPr>
                    </a:p>
                  </a:txBody>
                  <a:tcPr marL="9340" marR="9340" marT="9340" marB="0" anchor="ctr"/>
                </a:tc>
                <a:tc rowSpan="2">
                  <a:txBody>
                    <a:bodyPr/>
                    <a:lstStyle/>
                    <a:p>
                      <a:pPr algn="ctr" fontAlgn="ctr"/>
                      <a:r>
                        <a:rPr lang="en-US" sz="1200" u="none" strike="noStrike">
                          <a:effectLst/>
                        </a:rPr>
                        <a:t>Jumlah Kuadrat (JK)</a:t>
                      </a:r>
                      <a:endParaRPr lang="en-US" sz="1200" b="0" i="0" u="none" strike="noStrike">
                        <a:solidFill>
                          <a:srgbClr val="000000"/>
                        </a:solidFill>
                        <a:effectLst/>
                        <a:latin typeface="Times New Roman" panose="02020603050405020304" pitchFamily="18" charset="0"/>
                      </a:endParaRPr>
                    </a:p>
                  </a:txBody>
                  <a:tcPr marL="9340" marR="9340" marT="9340" marB="0" anchor="ctr"/>
                </a:tc>
                <a:tc rowSpan="2">
                  <a:txBody>
                    <a:bodyPr/>
                    <a:lstStyle/>
                    <a:p>
                      <a:pPr algn="ctr" fontAlgn="ctr"/>
                      <a:r>
                        <a:rPr lang="en-US" sz="1200" u="none" strike="noStrike">
                          <a:effectLst/>
                        </a:rPr>
                        <a:t>Kuadrat Tengah (KT)</a:t>
                      </a:r>
                      <a:endParaRPr lang="en-US" sz="1200" b="0" i="0" u="none" strike="noStrike">
                        <a:solidFill>
                          <a:srgbClr val="000000"/>
                        </a:solidFill>
                        <a:effectLst/>
                        <a:latin typeface="Times New Roman" panose="02020603050405020304" pitchFamily="18" charset="0"/>
                      </a:endParaRPr>
                    </a:p>
                  </a:txBody>
                  <a:tcPr marL="9340" marR="9340" marT="9340" marB="0" anchor="ctr"/>
                </a:tc>
                <a:tc rowSpan="2">
                  <a:txBody>
                    <a:bodyPr/>
                    <a:lstStyle/>
                    <a:p>
                      <a:pPr algn="ctr" fontAlgn="ctr"/>
                      <a:r>
                        <a:rPr lang="en-US" sz="1200" u="none" strike="noStrike">
                          <a:effectLst/>
                        </a:rPr>
                        <a:t>F hitung</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F tabel</a:t>
                      </a:r>
                      <a:endParaRPr lang="en-US" sz="1200" b="0" i="0" u="none" strike="noStrike">
                        <a:solidFill>
                          <a:srgbClr val="000000"/>
                        </a:solidFill>
                        <a:effectLst/>
                        <a:latin typeface="Times New Roman" panose="02020603050405020304" pitchFamily="18" charset="0"/>
                      </a:endParaRPr>
                    </a:p>
                  </a:txBody>
                  <a:tcPr marL="9340" marR="9340" marT="9340" marB="0" anchor="ctr"/>
                </a:tc>
                <a:extLst>
                  <a:ext uri="{0D108BD9-81ED-4DB2-BD59-A6C34878D82A}">
                    <a16:rowId xmlns="" xmlns:a16="http://schemas.microsoft.com/office/drawing/2014/main" val="10000"/>
                  </a:ext>
                </a:extLst>
              </a:tr>
              <a:tr h="58782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dirty="0">
                          <a:effectLst/>
                        </a:rPr>
                        <a:t> </a:t>
                      </a:r>
                      <a:r>
                        <a:rPr lang="el-GR" sz="1200" u="none" strike="noStrike" dirty="0" smtClean="0">
                          <a:effectLst/>
                        </a:rPr>
                        <a:t>α</a:t>
                      </a:r>
                      <a:endParaRPr lang="en-US" sz="1200" b="0" i="0" u="none" strike="noStrike" dirty="0">
                        <a:solidFill>
                          <a:srgbClr val="000000"/>
                        </a:solidFill>
                        <a:effectLst/>
                        <a:latin typeface="Times New Roman" panose="02020603050405020304" pitchFamily="18" charset="0"/>
                      </a:endParaRPr>
                    </a:p>
                  </a:txBody>
                  <a:tcPr marL="9340" marR="9340" marT="9340" marB="0" anchor="ctr"/>
                </a:tc>
                <a:extLst>
                  <a:ext uri="{0D108BD9-81ED-4DB2-BD59-A6C34878D82A}">
                    <a16:rowId xmlns="" xmlns:a16="http://schemas.microsoft.com/office/drawing/2014/main" val="10001"/>
                  </a:ext>
                </a:extLst>
              </a:tr>
              <a:tr h="318646">
                <a:tc>
                  <a:txBody>
                    <a:bodyPr/>
                    <a:lstStyle/>
                    <a:p>
                      <a:pPr algn="ctr" fontAlgn="ctr"/>
                      <a:r>
                        <a:rPr lang="en-US" sz="1200" u="none" strike="noStrike">
                          <a:effectLst/>
                        </a:rPr>
                        <a:t>A</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a-1</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JK(A)</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KT(A)</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KT(A)/KTG(a)</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Fdb(a),dbg(a)</a:t>
                      </a:r>
                      <a:endParaRPr lang="en-US" sz="1200" b="0" i="0" u="none" strike="noStrike">
                        <a:solidFill>
                          <a:srgbClr val="000000"/>
                        </a:solidFill>
                        <a:effectLst/>
                        <a:latin typeface="Times New Roman" panose="02020603050405020304" pitchFamily="18" charset="0"/>
                      </a:endParaRPr>
                    </a:p>
                  </a:txBody>
                  <a:tcPr marL="9340" marR="9340" marT="9340" marB="0" anchor="ctr"/>
                </a:tc>
                <a:extLst>
                  <a:ext uri="{0D108BD9-81ED-4DB2-BD59-A6C34878D82A}">
                    <a16:rowId xmlns="" xmlns:a16="http://schemas.microsoft.com/office/drawing/2014/main" val="10002"/>
                  </a:ext>
                </a:extLst>
              </a:tr>
              <a:tr h="318646">
                <a:tc>
                  <a:txBody>
                    <a:bodyPr/>
                    <a:lstStyle/>
                    <a:p>
                      <a:pPr algn="ctr" fontAlgn="ctr"/>
                      <a:r>
                        <a:rPr lang="en-US" sz="1200" u="none" strike="noStrike">
                          <a:effectLst/>
                        </a:rPr>
                        <a:t>B</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b-1</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JK(B)</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KT(B)</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KT(B)/KTG(b)</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Fdb(b),dbg(b)</a:t>
                      </a:r>
                      <a:endParaRPr lang="en-US" sz="1200" b="0" i="0" u="none" strike="noStrike">
                        <a:solidFill>
                          <a:srgbClr val="000000"/>
                        </a:solidFill>
                        <a:effectLst/>
                        <a:latin typeface="Times New Roman" panose="02020603050405020304" pitchFamily="18" charset="0"/>
                      </a:endParaRPr>
                    </a:p>
                  </a:txBody>
                  <a:tcPr marL="9340" marR="9340" marT="9340" marB="0" anchor="ctr"/>
                </a:tc>
                <a:extLst>
                  <a:ext uri="{0D108BD9-81ED-4DB2-BD59-A6C34878D82A}">
                    <a16:rowId xmlns="" xmlns:a16="http://schemas.microsoft.com/office/drawing/2014/main" val="10003"/>
                  </a:ext>
                </a:extLst>
              </a:tr>
              <a:tr h="318646">
                <a:tc>
                  <a:txBody>
                    <a:bodyPr/>
                    <a:lstStyle/>
                    <a:p>
                      <a:pPr algn="ctr" fontAlgn="ctr"/>
                      <a:r>
                        <a:rPr lang="en-US" sz="1200" u="none" strike="noStrike">
                          <a:effectLst/>
                        </a:rPr>
                        <a:t>AB</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(a-1)(b-1)</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JK(AB)</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KT(AB)</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KT(AB)/KTG(b)</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Fdb(ab),dbg(b)</a:t>
                      </a:r>
                      <a:endParaRPr lang="en-US" sz="1200" b="0" i="0" u="none" strike="noStrike">
                        <a:solidFill>
                          <a:srgbClr val="000000"/>
                        </a:solidFill>
                        <a:effectLst/>
                        <a:latin typeface="Times New Roman" panose="02020603050405020304" pitchFamily="18" charset="0"/>
                      </a:endParaRPr>
                    </a:p>
                  </a:txBody>
                  <a:tcPr marL="9340" marR="9340" marT="9340" marB="0" anchor="ctr"/>
                </a:tc>
                <a:extLst>
                  <a:ext uri="{0D108BD9-81ED-4DB2-BD59-A6C34878D82A}">
                    <a16:rowId xmlns="" xmlns:a16="http://schemas.microsoft.com/office/drawing/2014/main" val="10004"/>
                  </a:ext>
                </a:extLst>
              </a:tr>
              <a:tr h="318646">
                <a:tc>
                  <a:txBody>
                    <a:bodyPr/>
                    <a:lstStyle/>
                    <a:p>
                      <a:pPr algn="ctr" fontAlgn="ctr"/>
                      <a:r>
                        <a:rPr lang="en-US" sz="1200" u="none" strike="noStrike">
                          <a:effectLst/>
                        </a:rPr>
                        <a:t>Kelompok</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r-1</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JKK</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KTK</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KTK/KTG(a)</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Fdb(k),dbg(a)</a:t>
                      </a:r>
                      <a:endParaRPr lang="en-US" sz="1200" b="0" i="0" u="none" strike="noStrike">
                        <a:solidFill>
                          <a:srgbClr val="000000"/>
                        </a:solidFill>
                        <a:effectLst/>
                        <a:latin typeface="Times New Roman" panose="02020603050405020304" pitchFamily="18" charset="0"/>
                      </a:endParaRPr>
                    </a:p>
                  </a:txBody>
                  <a:tcPr marL="9340" marR="9340" marT="9340" marB="0" anchor="ctr"/>
                </a:tc>
                <a:extLst>
                  <a:ext uri="{0D108BD9-81ED-4DB2-BD59-A6C34878D82A}">
                    <a16:rowId xmlns="" xmlns:a16="http://schemas.microsoft.com/office/drawing/2014/main" val="10005"/>
                  </a:ext>
                </a:extLst>
              </a:tr>
              <a:tr h="318646">
                <a:tc>
                  <a:txBody>
                    <a:bodyPr/>
                    <a:lstStyle/>
                    <a:p>
                      <a:pPr algn="ctr" fontAlgn="ctr"/>
                      <a:r>
                        <a:rPr lang="en-US" sz="1200" u="none" strike="noStrike">
                          <a:effectLst/>
                        </a:rPr>
                        <a:t>Galat(a)</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(a-1)(r-1)</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JKG(a)</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KTG(a)</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 </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 </a:t>
                      </a:r>
                      <a:endParaRPr lang="en-US" sz="1200" b="0" i="0" u="none" strike="noStrike">
                        <a:solidFill>
                          <a:srgbClr val="000000"/>
                        </a:solidFill>
                        <a:effectLst/>
                        <a:latin typeface="Times New Roman" panose="02020603050405020304" pitchFamily="18" charset="0"/>
                      </a:endParaRPr>
                    </a:p>
                  </a:txBody>
                  <a:tcPr marL="9340" marR="9340" marT="9340" marB="0" anchor="ctr"/>
                </a:tc>
                <a:extLst>
                  <a:ext uri="{0D108BD9-81ED-4DB2-BD59-A6C34878D82A}">
                    <a16:rowId xmlns="" xmlns:a16="http://schemas.microsoft.com/office/drawing/2014/main" val="10006"/>
                  </a:ext>
                </a:extLst>
              </a:tr>
              <a:tr h="318646">
                <a:tc>
                  <a:txBody>
                    <a:bodyPr/>
                    <a:lstStyle/>
                    <a:p>
                      <a:pPr algn="ctr" fontAlgn="ctr"/>
                      <a:r>
                        <a:rPr lang="en-US" sz="1200" u="none" strike="noStrike">
                          <a:effectLst/>
                        </a:rPr>
                        <a:t>Galat(b)</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GB" sz="1200" b="0" i="0" u="none" strike="noStrike" dirty="0" smtClean="0">
                          <a:solidFill>
                            <a:schemeClr val="dk1"/>
                          </a:solidFill>
                          <a:effectLst/>
                          <a:latin typeface="+mn-lt"/>
                        </a:rPr>
                        <a:t>a(r-1)(b-1)</a:t>
                      </a:r>
                      <a:endParaRPr lang="en-US" sz="1200" b="0" i="0" u="none" strike="noStrike" dirty="0">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JKG(b)</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KTG(b)</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 </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 </a:t>
                      </a:r>
                      <a:endParaRPr lang="en-US" sz="1200" b="0" i="0" u="none" strike="noStrike">
                        <a:solidFill>
                          <a:srgbClr val="000000"/>
                        </a:solidFill>
                        <a:effectLst/>
                        <a:latin typeface="Times New Roman" panose="02020603050405020304" pitchFamily="18" charset="0"/>
                      </a:endParaRPr>
                    </a:p>
                  </a:txBody>
                  <a:tcPr marL="9340" marR="9340" marT="9340" marB="0" anchor="ctr"/>
                </a:tc>
                <a:extLst>
                  <a:ext uri="{0D108BD9-81ED-4DB2-BD59-A6C34878D82A}">
                    <a16:rowId xmlns="" xmlns:a16="http://schemas.microsoft.com/office/drawing/2014/main" val="10007"/>
                  </a:ext>
                </a:extLst>
              </a:tr>
              <a:tr h="318646">
                <a:tc>
                  <a:txBody>
                    <a:bodyPr/>
                    <a:lstStyle/>
                    <a:p>
                      <a:pPr algn="ctr" fontAlgn="ctr"/>
                      <a:r>
                        <a:rPr lang="en-US" sz="1200" u="none" strike="noStrike">
                          <a:effectLst/>
                        </a:rPr>
                        <a:t>Total</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dirty="0" smtClean="0">
                          <a:effectLst/>
                        </a:rPr>
                        <a:t>abr-1</a:t>
                      </a:r>
                      <a:endParaRPr lang="en-US" sz="1200" b="0" i="0" u="none" strike="noStrike" dirty="0">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JKT</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KTT</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a:effectLst/>
                        </a:rPr>
                        <a:t> </a:t>
                      </a:r>
                      <a:endParaRPr lang="en-US" sz="1200" b="0" i="0" u="none" strike="noStrike">
                        <a:solidFill>
                          <a:srgbClr val="000000"/>
                        </a:solidFill>
                        <a:effectLst/>
                        <a:latin typeface="Times New Roman" panose="02020603050405020304" pitchFamily="18" charset="0"/>
                      </a:endParaRPr>
                    </a:p>
                  </a:txBody>
                  <a:tcPr marL="9340" marR="9340" marT="9340"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Times New Roman" panose="02020603050405020304" pitchFamily="18" charset="0"/>
                      </a:endParaRPr>
                    </a:p>
                  </a:txBody>
                  <a:tcPr marL="9340" marR="9340" marT="9340" marB="0" anchor="ctr"/>
                </a:tc>
                <a:extLst>
                  <a:ext uri="{0D108BD9-81ED-4DB2-BD59-A6C34878D82A}">
                    <a16:rowId xmlns=""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82" name="Google Shape;1282;p47"/>
          <p:cNvSpPr txBox="1">
            <a:spLocks noGrp="1"/>
          </p:cNvSpPr>
          <p:nvPr>
            <p:ph type="title"/>
          </p:nvPr>
        </p:nvSpPr>
        <p:spPr>
          <a:xfrm>
            <a:off x="3642280" y="553308"/>
            <a:ext cx="1844120" cy="44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Galat Baku</a:t>
            </a:r>
            <a:endParaRPr dirty="0"/>
          </a:p>
        </p:txBody>
      </p:sp>
      <p:pic>
        <p:nvPicPr>
          <p:cNvPr id="4" name="Picture 3"/>
          <p:cNvPicPr>
            <a:picLocks noChangeAspect="1"/>
          </p:cNvPicPr>
          <p:nvPr/>
        </p:nvPicPr>
        <p:blipFill>
          <a:blip r:embed="rId3"/>
          <a:stretch>
            <a:fillRect/>
          </a:stretch>
        </p:blipFill>
        <p:spPr>
          <a:xfrm>
            <a:off x="764519" y="1320566"/>
            <a:ext cx="7901092" cy="314281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3" name="Google Shape;973;p39"/>
              <p:cNvSpPr txBox="1">
                <a:spLocks noGrp="1"/>
              </p:cNvSpPr>
              <p:nvPr>
                <p:ph type="title"/>
              </p:nvPr>
            </p:nvSpPr>
            <p:spPr>
              <a:xfrm>
                <a:off x="854111" y="653143"/>
                <a:ext cx="8098971" cy="4039438"/>
              </a:xfrm>
              <a:prstGeom prst="rect">
                <a:avLst/>
              </a:prstGeom>
            </p:spPr>
            <p:txBody>
              <a:bodyPr spcFirstLastPara="1" wrap="square" lIns="91425" tIns="91425" rIns="91425" bIns="91425" anchor="ctr" anchorCtr="0">
                <a:noAutofit/>
              </a:bodyPr>
              <a:lstStyle/>
              <a:p>
                <a:pPr lvl="0" algn="just">
                  <a:lnSpc>
                    <a:spcPct val="150000"/>
                  </a:lnSpc>
                </a:pPr>
                <a:r>
                  <a:rPr lang="id-ID" sz="1800" dirty="0" smtClean="0"/>
                  <a:t>Dari tabel galat baku, terlihat bahwa untuk membandingkan dua nilai rata-rata petak utama pada perlakuan anak petak yang sama atau berbeda digunakan dua jenis KT(Galat), yaitu KT(Galat a) dan KT(Galat b). </a:t>
                </a:r>
                <a:r>
                  <a:rPr lang="id-ID" sz="1800" dirty="0" err="1" smtClean="0"/>
                  <a:t>Implikasinya</a:t>
                </a:r>
                <a:r>
                  <a:rPr lang="id-ID" sz="1800" dirty="0" smtClean="0"/>
                  <a:t>, </a:t>
                </a:r>
                <a:r>
                  <a:rPr lang="id-ID" sz="1800" dirty="0" err="1" smtClean="0"/>
                  <a:t>rasio</a:t>
                </a:r>
                <a:r>
                  <a:rPr lang="id-ID" sz="1800" dirty="0" smtClean="0"/>
                  <a:t> </a:t>
                </a:r>
                <a:r>
                  <a:rPr lang="id-ID" sz="1800" dirty="0" err="1" smtClean="0"/>
                  <a:t>selisih</a:t>
                </a:r>
                <a:r>
                  <a:rPr lang="id-ID" sz="1800" dirty="0" smtClean="0"/>
                  <a:t> </a:t>
                </a:r>
                <a:r>
                  <a:rPr lang="id-ID" sz="1800" dirty="0" err="1" smtClean="0"/>
                  <a:t>perlakuan</a:t>
                </a:r>
                <a:r>
                  <a:rPr lang="id-ID" sz="1800" dirty="0" smtClean="0"/>
                  <a:t> </a:t>
                </a:r>
                <a:r>
                  <a:rPr lang="id-ID" sz="1800" dirty="0" err="1" smtClean="0"/>
                  <a:t>terhadap</a:t>
                </a:r>
                <a:r>
                  <a:rPr lang="id-ID" sz="1800" dirty="0" smtClean="0"/>
                  <a:t> </a:t>
                </a:r>
                <a:r>
                  <a:rPr lang="id-ID" sz="1800" dirty="0" err="1" smtClean="0"/>
                  <a:t>galat</a:t>
                </a:r>
                <a:r>
                  <a:rPr lang="id-ID" sz="1800" dirty="0" smtClean="0"/>
                  <a:t> </a:t>
                </a:r>
                <a:r>
                  <a:rPr lang="id-ID" sz="1800" dirty="0" err="1" smtClean="0"/>
                  <a:t>baku</a:t>
                </a:r>
                <a:r>
                  <a:rPr lang="id-ID" sz="1800" dirty="0" smtClean="0"/>
                  <a:t> </a:t>
                </a:r>
                <a:r>
                  <a:rPr lang="id-ID" sz="1800" dirty="0" err="1" smtClean="0"/>
                  <a:t>tidak</a:t>
                </a:r>
                <a:r>
                  <a:rPr lang="id-ID" sz="1800" dirty="0" smtClean="0"/>
                  <a:t> </a:t>
                </a:r>
                <a:r>
                  <a:rPr lang="id-ID" sz="1800" dirty="0" err="1" smtClean="0"/>
                  <a:t>mengikuti</a:t>
                </a:r>
                <a:r>
                  <a:rPr lang="id-ID" sz="1800" dirty="0" smtClean="0"/>
                  <a:t> </a:t>
                </a:r>
                <a:r>
                  <a:rPr lang="id-ID" sz="1800" dirty="0" err="1" smtClean="0"/>
                  <a:t>sebaran</a:t>
                </a:r>
                <a:r>
                  <a:rPr lang="id-ID" sz="1800" dirty="0" smtClean="0"/>
                  <a:t> t-student </a:t>
                </a:r>
                <a:r>
                  <a:rPr lang="id-ID" sz="1800" dirty="0" err="1" smtClean="0"/>
                  <a:t>sehingga</a:t>
                </a:r>
                <a:r>
                  <a:rPr lang="id-ID" sz="1800" dirty="0" smtClean="0"/>
                  <a:t> </a:t>
                </a:r>
                <a:r>
                  <a:rPr lang="id-ID" sz="1800" dirty="0" err="1" smtClean="0"/>
                  <a:t>perlu</a:t>
                </a:r>
                <a:r>
                  <a:rPr lang="id-ID" sz="1800" dirty="0" smtClean="0"/>
                  <a:t> </a:t>
                </a:r>
                <a:r>
                  <a:rPr lang="id-ID" sz="1800" dirty="0" err="1" smtClean="0"/>
                  <a:t>dihitung</a:t>
                </a:r>
                <a:r>
                  <a:rPr lang="id-ID" sz="1800" dirty="0" smtClean="0"/>
                  <a:t> t </a:t>
                </a:r>
                <a:r>
                  <a:rPr lang="id-ID" sz="1800" dirty="0" err="1" smtClean="0"/>
                  <a:t>gabungan</a:t>
                </a:r>
                <a:r>
                  <a:rPr lang="id-ID" sz="1800" dirty="0" smtClean="0"/>
                  <a:t>/</a:t>
                </a:r>
                <a:r>
                  <a:rPr lang="id-ID" sz="1800" dirty="0" err="1" smtClean="0"/>
                  <a:t>terboboti</a:t>
                </a:r>
                <a:r>
                  <a:rPr lang="id-ID" sz="1800" dirty="0" smtClean="0"/>
                  <a:t>.</a:t>
                </a:r>
                <a:br>
                  <a:rPr lang="id-ID" sz="1800" dirty="0" smtClean="0"/>
                </a:br>
                <a:r>
                  <a:rPr lang="id-ID" sz="1800" dirty="0" smtClean="0"/>
                  <a:t/>
                </a:r>
                <a:br>
                  <a:rPr lang="id-ID" sz="1800" dirty="0" smtClean="0"/>
                </a:br>
                <a:r>
                  <a:rPr lang="id-ID" sz="1800" dirty="0" smtClean="0"/>
                  <a:t>Jika </a:t>
                </a:r>
                <a14:m>
                  <m:oMath xmlns:m="http://schemas.openxmlformats.org/officeDocument/2006/math">
                    <m:sSub>
                      <m:sSubPr>
                        <m:ctrlPr>
                          <a:rPr lang="id-ID" sz="1800" i="1">
                            <a:latin typeface="Cambria Math" panose="02040503050406030204" pitchFamily="18" charset="0"/>
                          </a:rPr>
                        </m:ctrlPr>
                      </m:sSubPr>
                      <m:e>
                        <m:r>
                          <a:rPr lang="id-ID" sz="1800" i="1">
                            <a:latin typeface="Cambria Math" panose="02040503050406030204" pitchFamily="18" charset="0"/>
                          </a:rPr>
                          <m:t>𝑡</m:t>
                        </m:r>
                      </m:e>
                      <m:sub>
                        <m:r>
                          <a:rPr lang="id-ID" sz="1800" b="0" i="1" smtClean="0">
                            <a:latin typeface="Cambria Math" panose="02040503050406030204" pitchFamily="18" charset="0"/>
                          </a:rPr>
                          <m:t>𝑎</m:t>
                        </m:r>
                      </m:sub>
                    </m:sSub>
                  </m:oMath>
                </a14:m>
                <a:r>
                  <a:rPr lang="id-ID" sz="1800" dirty="0" smtClean="0"/>
                  <a:t> dan </a:t>
                </a:r>
                <a14:m>
                  <m:oMath xmlns:m="http://schemas.openxmlformats.org/officeDocument/2006/math">
                    <m:sSub>
                      <m:sSubPr>
                        <m:ctrlPr>
                          <a:rPr lang="id-ID" sz="1800" i="1">
                            <a:latin typeface="Cambria Math" panose="02040503050406030204" pitchFamily="18" charset="0"/>
                          </a:rPr>
                        </m:ctrlPr>
                      </m:sSubPr>
                      <m:e>
                        <m:r>
                          <a:rPr lang="id-ID" sz="1800" i="1">
                            <a:latin typeface="Cambria Math" panose="02040503050406030204" pitchFamily="18" charset="0"/>
                          </a:rPr>
                          <m:t>𝑡</m:t>
                        </m:r>
                      </m:e>
                      <m:sub>
                        <m:r>
                          <a:rPr lang="id-ID" sz="1800" i="1">
                            <a:latin typeface="Cambria Math" panose="02040503050406030204" pitchFamily="18" charset="0"/>
                          </a:rPr>
                          <m:t>𝑏</m:t>
                        </m:r>
                      </m:sub>
                    </m:sSub>
                  </m:oMath>
                </a14:m>
                <a:r>
                  <a:rPr lang="id-ID" sz="1800" dirty="0" smtClean="0"/>
                  <a:t> berturut-turut adalah nilai t yang diperoleh dari tabel student dengan taraf nyata tertentu pada derajat bebas galat a dan derajat bebas galat b, maka nilai t terboboti adalah:</a:t>
                </a:r>
                <a:br>
                  <a:rPr lang="id-ID" sz="1800" dirty="0" smtClean="0"/>
                </a:br>
                <a14:m>
                  <m:oMathPara xmlns:m="http://schemas.openxmlformats.org/officeDocument/2006/math">
                    <m:oMathParaPr>
                      <m:jc m:val="centerGroup"/>
                    </m:oMathParaPr>
                    <m:oMath xmlns:m="http://schemas.openxmlformats.org/officeDocument/2006/math">
                      <m:sSup>
                        <m:sSupPr>
                          <m:ctrlPr>
                            <a:rPr lang="ar-AE" sz="1800" i="1" smtClean="0">
                              <a:latin typeface="Cambria Math" panose="02040503050406030204" pitchFamily="18" charset="0"/>
                            </a:rPr>
                          </m:ctrlPr>
                        </m:sSupPr>
                        <m:e>
                          <m:r>
                            <a:rPr lang="id-ID" sz="1800" b="0" i="1" smtClean="0">
                              <a:latin typeface="Cambria Math" panose="02040503050406030204" pitchFamily="18" charset="0"/>
                            </a:rPr>
                            <m:t>𝑡</m:t>
                          </m:r>
                        </m:e>
                        <m:sup>
                          <m:r>
                            <a:rPr lang="ar-AE" sz="1800" b="0" i="1" smtClean="0">
                              <a:latin typeface="Cambria Math" panose="02040503050406030204" pitchFamily="18" charset="0"/>
                            </a:rPr>
                            <m:t>′</m:t>
                          </m:r>
                        </m:sup>
                      </m:sSup>
                      <m:r>
                        <a:rPr lang="id-ID" sz="1800" b="0" i="1" smtClean="0">
                          <a:latin typeface="Cambria Math" panose="02040503050406030204" pitchFamily="18" charset="0"/>
                        </a:rPr>
                        <m:t>=</m:t>
                      </m:r>
                      <m:f>
                        <m:fPr>
                          <m:ctrlPr>
                            <a:rPr lang="ar-AE" sz="1800" i="1" smtClean="0">
                              <a:latin typeface="Cambria Math" panose="02040503050406030204" pitchFamily="18" charset="0"/>
                            </a:rPr>
                          </m:ctrlPr>
                        </m:fPr>
                        <m:num>
                          <m:d>
                            <m:dPr>
                              <m:ctrlPr>
                                <a:rPr lang="id-ID" sz="1800" b="0" i="1" smtClean="0">
                                  <a:latin typeface="Cambria Math" panose="02040503050406030204" pitchFamily="18" charset="0"/>
                                </a:rPr>
                              </m:ctrlPr>
                            </m:dPr>
                            <m:e>
                              <m:r>
                                <a:rPr lang="id-ID" sz="1800" b="0" i="1" smtClean="0">
                                  <a:latin typeface="Cambria Math" panose="02040503050406030204" pitchFamily="18" charset="0"/>
                                </a:rPr>
                                <m:t>𝑏</m:t>
                              </m:r>
                              <m:r>
                                <a:rPr lang="id-ID" sz="1800" b="0" i="1" smtClean="0">
                                  <a:latin typeface="Cambria Math" panose="02040503050406030204" pitchFamily="18" charset="0"/>
                                </a:rPr>
                                <m:t>−</m:t>
                              </m:r>
                              <m:r>
                                <a:rPr lang="id-ID" sz="1800" b="0" i="1" smtClean="0">
                                  <a:latin typeface="Cambria Math" panose="02040503050406030204" pitchFamily="18" charset="0"/>
                                </a:rPr>
                                <m:t>1</m:t>
                              </m:r>
                            </m:e>
                          </m:d>
                          <m:d>
                            <m:dPr>
                              <m:ctrlPr>
                                <a:rPr lang="id-ID" sz="1800" b="0" i="1" smtClean="0">
                                  <a:latin typeface="Cambria Math" panose="02040503050406030204" pitchFamily="18" charset="0"/>
                                </a:rPr>
                              </m:ctrlPr>
                            </m:dPr>
                            <m:e>
                              <m:r>
                                <a:rPr lang="id-ID" sz="1800" b="0" i="1" smtClean="0">
                                  <a:latin typeface="Cambria Math" panose="02040503050406030204" pitchFamily="18" charset="0"/>
                                </a:rPr>
                                <m:t>𝐾𝑇</m:t>
                              </m:r>
                              <m:r>
                                <a:rPr lang="id-ID" sz="1800" b="0" i="1" smtClean="0">
                                  <a:latin typeface="Cambria Math" panose="02040503050406030204" pitchFamily="18" charset="0"/>
                                </a:rPr>
                                <m:t> </m:t>
                              </m:r>
                              <m:r>
                                <a:rPr lang="id-ID" sz="1800" b="0" i="1" smtClean="0">
                                  <a:latin typeface="Cambria Math" panose="02040503050406030204" pitchFamily="18" charset="0"/>
                                </a:rPr>
                                <m:t>𝐺𝑎𝑙𝑎𝑡</m:t>
                              </m:r>
                              <m:r>
                                <a:rPr lang="id-ID" sz="1800" b="0" i="1" smtClean="0">
                                  <a:latin typeface="Cambria Math" panose="02040503050406030204" pitchFamily="18" charset="0"/>
                                </a:rPr>
                                <m:t> </m:t>
                              </m:r>
                              <m:r>
                                <a:rPr lang="id-ID" sz="1800" b="0" i="1" smtClean="0">
                                  <a:latin typeface="Cambria Math" panose="02040503050406030204" pitchFamily="18" charset="0"/>
                                </a:rPr>
                                <m:t>𝑏</m:t>
                              </m:r>
                            </m:e>
                          </m:d>
                          <m:d>
                            <m:dPr>
                              <m:ctrlPr>
                                <a:rPr lang="id-ID" sz="1800" b="0" i="1" smtClean="0">
                                  <a:latin typeface="Cambria Math" panose="02040503050406030204" pitchFamily="18" charset="0"/>
                                </a:rPr>
                              </m:ctrlPr>
                            </m:dPr>
                            <m:e>
                              <m:sSub>
                                <m:sSubPr>
                                  <m:ctrlPr>
                                    <a:rPr lang="id-ID" sz="1800" b="0" i="1" smtClean="0">
                                      <a:latin typeface="Cambria Math" panose="02040503050406030204" pitchFamily="18" charset="0"/>
                                    </a:rPr>
                                  </m:ctrlPr>
                                </m:sSubPr>
                                <m:e>
                                  <m:r>
                                    <a:rPr lang="id-ID" sz="1800" b="0" i="1" smtClean="0">
                                      <a:latin typeface="Cambria Math" panose="02040503050406030204" pitchFamily="18" charset="0"/>
                                    </a:rPr>
                                    <m:t>𝑡</m:t>
                                  </m:r>
                                </m:e>
                                <m:sub>
                                  <m:r>
                                    <a:rPr lang="id-ID" sz="1800" b="0" i="1" smtClean="0">
                                      <a:latin typeface="Cambria Math" panose="02040503050406030204" pitchFamily="18" charset="0"/>
                                    </a:rPr>
                                    <m:t>𝑏</m:t>
                                  </m:r>
                                </m:sub>
                              </m:sSub>
                            </m:e>
                          </m:d>
                          <m:r>
                            <a:rPr lang="id-ID" sz="1800" b="0" i="1" smtClean="0">
                              <a:latin typeface="Cambria Math" panose="02040503050406030204" pitchFamily="18" charset="0"/>
                            </a:rPr>
                            <m:t>+(</m:t>
                          </m:r>
                          <m:r>
                            <a:rPr lang="id-ID" sz="1800" b="0" i="1" smtClean="0">
                              <a:latin typeface="Cambria Math" panose="02040503050406030204" pitchFamily="18" charset="0"/>
                            </a:rPr>
                            <m:t>𝐾𝑇</m:t>
                          </m:r>
                          <m:r>
                            <a:rPr lang="id-ID" sz="1800" b="0" i="1" smtClean="0">
                              <a:latin typeface="Cambria Math" panose="02040503050406030204" pitchFamily="18" charset="0"/>
                            </a:rPr>
                            <m:t> </m:t>
                          </m:r>
                          <m:r>
                            <a:rPr lang="id-ID" sz="1800" b="0" i="1" smtClean="0">
                              <a:latin typeface="Cambria Math" panose="02040503050406030204" pitchFamily="18" charset="0"/>
                            </a:rPr>
                            <m:t>𝐺𝑎𝑙𝑎𝑡</m:t>
                          </m:r>
                          <m:r>
                            <a:rPr lang="id-ID" sz="1800" b="0" i="1" smtClean="0">
                              <a:latin typeface="Cambria Math" panose="02040503050406030204" pitchFamily="18" charset="0"/>
                            </a:rPr>
                            <m:t> </m:t>
                          </m:r>
                          <m:r>
                            <a:rPr lang="id-ID" sz="1800" b="0" i="1" smtClean="0">
                              <a:latin typeface="Cambria Math" panose="02040503050406030204" pitchFamily="18" charset="0"/>
                            </a:rPr>
                            <m:t>𝑎</m:t>
                          </m:r>
                          <m:r>
                            <a:rPr lang="id-ID" sz="1800" b="0" i="1" smtClean="0">
                              <a:latin typeface="Cambria Math" panose="02040503050406030204" pitchFamily="18" charset="0"/>
                            </a:rPr>
                            <m:t>)(</m:t>
                          </m:r>
                          <m:sSub>
                            <m:sSubPr>
                              <m:ctrlPr>
                                <a:rPr lang="id-ID" sz="1800" b="0" i="1" smtClean="0">
                                  <a:latin typeface="Cambria Math" panose="02040503050406030204" pitchFamily="18" charset="0"/>
                                </a:rPr>
                              </m:ctrlPr>
                            </m:sSubPr>
                            <m:e>
                              <m:r>
                                <a:rPr lang="id-ID" sz="1800" b="0" i="1" smtClean="0">
                                  <a:latin typeface="Cambria Math" panose="02040503050406030204" pitchFamily="18" charset="0"/>
                                </a:rPr>
                                <m:t>𝑡</m:t>
                              </m:r>
                            </m:e>
                            <m:sub>
                              <m:r>
                                <a:rPr lang="id-ID" sz="1800" b="0" i="1" smtClean="0">
                                  <a:latin typeface="Cambria Math" panose="02040503050406030204" pitchFamily="18" charset="0"/>
                                </a:rPr>
                                <m:t>𝑎</m:t>
                              </m:r>
                            </m:sub>
                          </m:sSub>
                          <m:r>
                            <a:rPr lang="id-ID" sz="1800" b="0" i="1" smtClean="0">
                              <a:latin typeface="Cambria Math" panose="02040503050406030204" pitchFamily="18" charset="0"/>
                            </a:rPr>
                            <m:t>)</m:t>
                          </m:r>
                        </m:num>
                        <m:den>
                          <m:d>
                            <m:dPr>
                              <m:ctrlPr>
                                <a:rPr lang="id-ID" sz="1800" i="1">
                                  <a:solidFill>
                                    <a:srgbClr val="981D04"/>
                                  </a:solidFill>
                                  <a:latin typeface="Cambria Math" panose="02040503050406030204" pitchFamily="18" charset="0"/>
                                </a:rPr>
                              </m:ctrlPr>
                            </m:dPr>
                            <m:e>
                              <m:r>
                                <a:rPr lang="id-ID" sz="1800" i="1">
                                  <a:solidFill>
                                    <a:srgbClr val="981D04"/>
                                  </a:solidFill>
                                  <a:latin typeface="Cambria Math" panose="02040503050406030204" pitchFamily="18" charset="0"/>
                                </a:rPr>
                                <m:t>𝑏</m:t>
                              </m:r>
                              <m:r>
                                <a:rPr lang="id-ID" sz="1800" i="1">
                                  <a:solidFill>
                                    <a:srgbClr val="981D04"/>
                                  </a:solidFill>
                                  <a:latin typeface="Cambria Math" panose="02040503050406030204" pitchFamily="18" charset="0"/>
                                </a:rPr>
                                <m:t>−</m:t>
                              </m:r>
                              <m:r>
                                <a:rPr lang="id-ID" sz="1800" i="1">
                                  <a:solidFill>
                                    <a:srgbClr val="981D04"/>
                                  </a:solidFill>
                                  <a:latin typeface="Cambria Math" panose="02040503050406030204" pitchFamily="18" charset="0"/>
                                </a:rPr>
                                <m:t>1</m:t>
                              </m:r>
                            </m:e>
                          </m:d>
                          <m:d>
                            <m:dPr>
                              <m:ctrlPr>
                                <a:rPr lang="id-ID" sz="1800" i="1">
                                  <a:solidFill>
                                    <a:srgbClr val="981D04"/>
                                  </a:solidFill>
                                  <a:latin typeface="Cambria Math" panose="02040503050406030204" pitchFamily="18" charset="0"/>
                                </a:rPr>
                              </m:ctrlPr>
                            </m:dPr>
                            <m:e>
                              <m:r>
                                <a:rPr lang="id-ID" sz="1800" i="1">
                                  <a:solidFill>
                                    <a:srgbClr val="981D04"/>
                                  </a:solidFill>
                                  <a:latin typeface="Cambria Math" panose="02040503050406030204" pitchFamily="18" charset="0"/>
                                </a:rPr>
                                <m:t>𝐾𝑇</m:t>
                              </m:r>
                              <m:r>
                                <a:rPr lang="id-ID" sz="1800" i="1">
                                  <a:solidFill>
                                    <a:srgbClr val="981D04"/>
                                  </a:solidFill>
                                  <a:latin typeface="Cambria Math" panose="02040503050406030204" pitchFamily="18" charset="0"/>
                                </a:rPr>
                                <m:t> </m:t>
                              </m:r>
                              <m:r>
                                <a:rPr lang="id-ID" sz="1800" i="1">
                                  <a:solidFill>
                                    <a:srgbClr val="981D04"/>
                                  </a:solidFill>
                                  <a:latin typeface="Cambria Math" panose="02040503050406030204" pitchFamily="18" charset="0"/>
                                </a:rPr>
                                <m:t>𝐺𝑎𝑙𝑎𝑡</m:t>
                              </m:r>
                              <m:r>
                                <a:rPr lang="id-ID" sz="1800" i="1">
                                  <a:solidFill>
                                    <a:srgbClr val="981D04"/>
                                  </a:solidFill>
                                  <a:latin typeface="Cambria Math" panose="02040503050406030204" pitchFamily="18" charset="0"/>
                                </a:rPr>
                                <m:t> </m:t>
                              </m:r>
                              <m:r>
                                <a:rPr lang="id-ID" sz="1800" i="1">
                                  <a:solidFill>
                                    <a:srgbClr val="981D04"/>
                                  </a:solidFill>
                                  <a:latin typeface="Cambria Math" panose="02040503050406030204" pitchFamily="18" charset="0"/>
                                </a:rPr>
                                <m:t>𝑏</m:t>
                              </m:r>
                            </m:e>
                          </m:d>
                          <m:r>
                            <a:rPr lang="id-ID" sz="1800" i="1">
                              <a:solidFill>
                                <a:srgbClr val="981D04"/>
                              </a:solidFill>
                              <a:latin typeface="Cambria Math" panose="02040503050406030204" pitchFamily="18" charset="0"/>
                            </a:rPr>
                            <m:t>+(</m:t>
                          </m:r>
                          <m:r>
                            <a:rPr lang="id-ID" sz="1800" i="1">
                              <a:solidFill>
                                <a:srgbClr val="981D04"/>
                              </a:solidFill>
                              <a:latin typeface="Cambria Math" panose="02040503050406030204" pitchFamily="18" charset="0"/>
                            </a:rPr>
                            <m:t>𝐾𝑇</m:t>
                          </m:r>
                          <m:r>
                            <a:rPr lang="id-ID" sz="1800" i="1">
                              <a:solidFill>
                                <a:srgbClr val="981D04"/>
                              </a:solidFill>
                              <a:latin typeface="Cambria Math" panose="02040503050406030204" pitchFamily="18" charset="0"/>
                            </a:rPr>
                            <m:t> </m:t>
                          </m:r>
                          <m:r>
                            <a:rPr lang="id-ID" sz="1800" i="1">
                              <a:solidFill>
                                <a:srgbClr val="981D04"/>
                              </a:solidFill>
                              <a:latin typeface="Cambria Math" panose="02040503050406030204" pitchFamily="18" charset="0"/>
                            </a:rPr>
                            <m:t>𝐺𝑎𝑙𝑎𝑡</m:t>
                          </m:r>
                          <m:r>
                            <a:rPr lang="id-ID" sz="1800" i="1">
                              <a:solidFill>
                                <a:srgbClr val="981D04"/>
                              </a:solidFill>
                              <a:latin typeface="Cambria Math" panose="02040503050406030204" pitchFamily="18" charset="0"/>
                            </a:rPr>
                            <m:t> </m:t>
                          </m:r>
                          <m:r>
                            <a:rPr lang="id-ID" sz="1800" i="1">
                              <a:solidFill>
                                <a:srgbClr val="981D04"/>
                              </a:solidFill>
                              <a:latin typeface="Cambria Math" panose="02040503050406030204" pitchFamily="18" charset="0"/>
                            </a:rPr>
                            <m:t>𝑎</m:t>
                          </m:r>
                          <m:r>
                            <a:rPr lang="id-ID" sz="1800" b="0" i="1" smtClean="0">
                              <a:solidFill>
                                <a:srgbClr val="981D04"/>
                              </a:solidFill>
                              <a:latin typeface="Cambria Math" panose="02040503050406030204" pitchFamily="18" charset="0"/>
                            </a:rPr>
                            <m:t>)</m:t>
                          </m:r>
                        </m:den>
                      </m:f>
                    </m:oMath>
                  </m:oMathPara>
                </a14:m>
                <a:endParaRPr sz="1800" dirty="0"/>
              </a:p>
            </p:txBody>
          </p:sp>
        </mc:Choice>
        <mc:Fallback xmlns="">
          <p:sp>
            <p:nvSpPr>
              <p:cNvPr id="973" name="Google Shape;973;p39"/>
              <p:cNvSpPr txBox="1">
                <a:spLocks noGrp="1" noRot="1" noChangeAspect="1" noMove="1" noResize="1" noEditPoints="1" noAdjustHandles="1" noChangeArrowheads="1" noChangeShapeType="1" noTextEdit="1"/>
              </p:cNvSpPr>
              <p:nvPr>
                <p:ph type="title"/>
              </p:nvPr>
            </p:nvSpPr>
            <p:spPr>
              <a:xfrm>
                <a:off x="854111" y="653143"/>
                <a:ext cx="8098971" cy="4039438"/>
              </a:xfrm>
              <a:prstGeom prst="rect">
                <a:avLst/>
              </a:prstGeom>
              <a:blipFill rotWithShape="0">
                <a:blip r:embed="rId3"/>
                <a:stretch>
                  <a:fillRect l="-602" r="-602"/>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64;p38"/>
          <p:cNvSpPr/>
          <p:nvPr/>
        </p:nvSpPr>
        <p:spPr>
          <a:xfrm rot="10800000" flipH="1">
            <a:off x="761950" y="1883528"/>
            <a:ext cx="3453086" cy="1821625"/>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00C3B1">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63;p38"/>
          <p:cNvSpPr/>
          <p:nvPr/>
        </p:nvSpPr>
        <p:spPr>
          <a:xfrm>
            <a:off x="5649809" y="1315275"/>
            <a:ext cx="1645132" cy="1126723"/>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Subtitle 1"/>
          <p:cNvSpPr>
            <a:spLocks noGrp="1"/>
          </p:cNvSpPr>
          <p:nvPr>
            <p:ph type="subTitle" idx="1"/>
          </p:nvPr>
        </p:nvSpPr>
        <p:spPr>
          <a:xfrm>
            <a:off x="4742708" y="2610975"/>
            <a:ext cx="3459334" cy="783900"/>
          </a:xfrm>
        </p:spPr>
        <p:txBody>
          <a:bodyPr/>
          <a:lstStyle/>
          <a:p>
            <a:pPr lvl="0"/>
            <a:r>
              <a:rPr lang="id-ID" dirty="0" smtClean="0"/>
              <a:t>ANALISIS KASUS SECARA MANUAL</a:t>
            </a:r>
            <a:endParaRPr lang="en-US" dirty="0"/>
          </a:p>
        </p:txBody>
      </p:sp>
      <p:sp>
        <p:nvSpPr>
          <p:cNvPr id="9" name="Title 3"/>
          <p:cNvSpPr>
            <a:spLocks noGrp="1"/>
          </p:cNvSpPr>
          <p:nvPr>
            <p:ph type="title"/>
          </p:nvPr>
        </p:nvSpPr>
        <p:spPr>
          <a:xfrm>
            <a:off x="5803375" y="1391475"/>
            <a:ext cx="1338000" cy="1219500"/>
          </a:xfrm>
        </p:spPr>
        <p:txBody>
          <a:bodyPr/>
          <a:lstStyle/>
          <a:p>
            <a:r>
              <a:rPr lang="en-GB" sz="10300" dirty="0" smtClean="0"/>
              <a:t>05</a:t>
            </a:r>
            <a:endParaRPr lang="en-US" sz="10300" dirty="0"/>
          </a:p>
        </p:txBody>
      </p:sp>
      <p:pic>
        <p:nvPicPr>
          <p:cNvPr id="10" name="Google Shape;965;p38"/>
          <p:cNvPicPr preferRelativeResize="0"/>
          <p:nvPr/>
        </p:nvPicPr>
        <p:blipFill rotWithShape="1">
          <a:blip r:embed="rId2">
            <a:alphaModFix/>
          </a:blip>
          <a:srcRect t="4495" b="4504"/>
          <a:stretch/>
        </p:blipFill>
        <p:spPr>
          <a:xfrm>
            <a:off x="840400" y="1315275"/>
            <a:ext cx="3296173" cy="2958146"/>
          </a:xfrm>
          <a:prstGeom prst="rect">
            <a:avLst/>
          </a:prstGeom>
          <a:noFill/>
          <a:ln>
            <a:noFill/>
          </a:ln>
        </p:spPr>
      </p:pic>
    </p:spTree>
    <p:extLst>
      <p:ext uri="{BB962C8B-B14F-4D97-AF65-F5344CB8AC3E}">
        <p14:creationId xmlns:p14="http://schemas.microsoft.com/office/powerpoint/2010/main" val="1856961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36"/>
          <p:cNvSpPr txBox="1">
            <a:spLocks noGrp="1"/>
          </p:cNvSpPr>
          <p:nvPr>
            <p:ph type="title"/>
          </p:nvPr>
        </p:nvSpPr>
        <p:spPr>
          <a:xfrm>
            <a:off x="930900" y="605225"/>
            <a:ext cx="5950500" cy="4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chemeClr val="bg1">
                    <a:lumMod val="75000"/>
                  </a:schemeClr>
                </a:solidFill>
              </a:rPr>
              <a:t>KELOMPOK 4</a:t>
            </a:r>
            <a:r>
              <a:rPr lang="id-ID" dirty="0" smtClean="0">
                <a:solidFill>
                  <a:schemeClr val="bg1">
                    <a:lumMod val="75000"/>
                  </a:schemeClr>
                </a:solidFill>
              </a:rPr>
              <a:t>:</a:t>
            </a:r>
            <a:endParaRPr dirty="0">
              <a:solidFill>
                <a:schemeClr val="bg1">
                  <a:lumMod val="75000"/>
                </a:schemeClr>
              </a:solidFill>
            </a:endParaRPr>
          </a:p>
        </p:txBody>
      </p:sp>
      <p:sp>
        <p:nvSpPr>
          <p:cNvPr id="937" name="Google Shape;937;p36"/>
          <p:cNvSpPr txBox="1">
            <a:spLocks noGrp="1"/>
          </p:cNvSpPr>
          <p:nvPr>
            <p:ph type="body" idx="1"/>
          </p:nvPr>
        </p:nvSpPr>
        <p:spPr>
          <a:xfrm>
            <a:off x="778500" y="1424000"/>
            <a:ext cx="7648800" cy="3421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Clr>
                <a:schemeClr val="dk1"/>
              </a:buClr>
              <a:buSzPts val="1100"/>
              <a:buFont typeface="Arial"/>
              <a:buAutoNum type="arabicPeriod"/>
            </a:pPr>
            <a:r>
              <a:rPr lang="en-GB" sz="2400" dirty="0" smtClean="0">
                <a:solidFill>
                  <a:schemeClr val="bg1">
                    <a:lumMod val="75000"/>
                  </a:schemeClr>
                </a:solidFill>
                <a:latin typeface="Sue Ellen Francisco" panose="020B0604020202020204" charset="0"/>
              </a:rPr>
              <a:t>ISNA NUR AZIZAH</a:t>
            </a:r>
            <a:r>
              <a:rPr lang="id-ID" sz="2400" dirty="0" smtClean="0">
                <a:solidFill>
                  <a:schemeClr val="bg1">
                    <a:lumMod val="75000"/>
                  </a:schemeClr>
                </a:solidFill>
                <a:latin typeface="Sue Ellen Francisco" panose="020B0604020202020204" charset="0"/>
              </a:rPr>
              <a:t>		(B2A018009)</a:t>
            </a:r>
          </a:p>
          <a:p>
            <a:pPr marL="228600" lvl="0" indent="-228600" algn="l" rtl="0">
              <a:spcBef>
                <a:spcPts val="0"/>
              </a:spcBef>
              <a:spcAft>
                <a:spcPts val="0"/>
              </a:spcAft>
              <a:buClr>
                <a:schemeClr val="dk1"/>
              </a:buClr>
              <a:buSzPts val="1100"/>
              <a:buFont typeface="Arial"/>
              <a:buAutoNum type="arabicPeriod"/>
            </a:pPr>
            <a:endParaRPr lang="id-ID" sz="2400" dirty="0">
              <a:solidFill>
                <a:schemeClr val="bg1">
                  <a:lumMod val="75000"/>
                </a:schemeClr>
              </a:solidFill>
              <a:latin typeface="Sue Ellen Francisco" panose="020B0604020202020204" charset="0"/>
            </a:endParaRPr>
          </a:p>
          <a:p>
            <a:pPr marL="228600" lvl="0" indent="-228600" algn="l" rtl="0">
              <a:spcBef>
                <a:spcPts val="0"/>
              </a:spcBef>
              <a:spcAft>
                <a:spcPts val="0"/>
              </a:spcAft>
              <a:buClr>
                <a:schemeClr val="dk1"/>
              </a:buClr>
              <a:buSzPts val="1100"/>
              <a:buFont typeface="Arial"/>
              <a:buAutoNum type="arabicPeriod"/>
            </a:pPr>
            <a:r>
              <a:rPr lang="en-GB" sz="2400" dirty="0" smtClean="0">
                <a:solidFill>
                  <a:schemeClr val="bg1">
                    <a:lumMod val="75000"/>
                  </a:schemeClr>
                </a:solidFill>
                <a:latin typeface="Sue Ellen Francisco" panose="020B0604020202020204" charset="0"/>
              </a:rPr>
              <a:t>SALSABILLA HANANDYA PUTRI</a:t>
            </a:r>
            <a:r>
              <a:rPr lang="id-ID" sz="2400" dirty="0" smtClean="0">
                <a:solidFill>
                  <a:schemeClr val="bg1">
                    <a:lumMod val="75000"/>
                  </a:schemeClr>
                </a:solidFill>
                <a:latin typeface="Sue Ellen Francisco" panose="020B0604020202020204" charset="0"/>
              </a:rPr>
              <a:t>	(B2A018019)</a:t>
            </a:r>
          </a:p>
          <a:p>
            <a:pPr marL="228600" lvl="0" indent="-228600" algn="l" rtl="0">
              <a:spcBef>
                <a:spcPts val="0"/>
              </a:spcBef>
              <a:spcAft>
                <a:spcPts val="0"/>
              </a:spcAft>
              <a:buClr>
                <a:schemeClr val="dk1"/>
              </a:buClr>
              <a:buSzPts val="1100"/>
              <a:buFont typeface="Arial"/>
              <a:buAutoNum type="arabicPeriod"/>
            </a:pPr>
            <a:endParaRPr lang="id-ID" sz="2400" dirty="0">
              <a:solidFill>
                <a:schemeClr val="bg1">
                  <a:lumMod val="75000"/>
                </a:schemeClr>
              </a:solidFill>
              <a:latin typeface="Sue Ellen Francisco" panose="020B0604020202020204" charset="0"/>
            </a:endParaRPr>
          </a:p>
          <a:p>
            <a:pPr marL="228600" lvl="0" indent="-228600" algn="l" rtl="0">
              <a:spcBef>
                <a:spcPts val="0"/>
              </a:spcBef>
              <a:spcAft>
                <a:spcPts val="0"/>
              </a:spcAft>
              <a:buClr>
                <a:schemeClr val="dk1"/>
              </a:buClr>
              <a:buSzPts val="1100"/>
              <a:buFont typeface="Arial"/>
              <a:buAutoNum type="arabicPeriod"/>
            </a:pPr>
            <a:r>
              <a:rPr lang="en-GB" sz="2400" dirty="0" smtClean="0">
                <a:solidFill>
                  <a:schemeClr val="bg1">
                    <a:lumMod val="75000"/>
                  </a:schemeClr>
                </a:solidFill>
                <a:latin typeface="Sue Ellen Francisco" panose="020B0604020202020204" charset="0"/>
              </a:rPr>
              <a:t>ASRORI</a:t>
            </a:r>
            <a:r>
              <a:rPr lang="id-ID" sz="2400" dirty="0" smtClean="0">
                <a:solidFill>
                  <a:schemeClr val="bg1">
                    <a:lumMod val="75000"/>
                  </a:schemeClr>
                </a:solidFill>
                <a:latin typeface="Sue Ellen Francisco" panose="020B0604020202020204" charset="0"/>
              </a:rPr>
              <a:t> GUFRON HAMDANI	(B2A018024)</a:t>
            </a:r>
          </a:p>
          <a:p>
            <a:pPr marL="228600" lvl="0" indent="-228600" algn="l" rtl="0">
              <a:spcBef>
                <a:spcPts val="0"/>
              </a:spcBef>
              <a:spcAft>
                <a:spcPts val="0"/>
              </a:spcAft>
              <a:buClr>
                <a:schemeClr val="dk1"/>
              </a:buClr>
              <a:buSzPts val="1100"/>
              <a:buFont typeface="Arial"/>
              <a:buAutoNum type="arabicPeriod"/>
            </a:pPr>
            <a:endParaRPr lang="id-ID" sz="2400" dirty="0" smtClean="0">
              <a:solidFill>
                <a:schemeClr val="bg1">
                  <a:lumMod val="75000"/>
                </a:schemeClr>
              </a:solidFill>
              <a:latin typeface="Sue Ellen Francisco" panose="020B0604020202020204" charset="0"/>
            </a:endParaRPr>
          </a:p>
          <a:p>
            <a:pPr marL="228600" lvl="0" indent="-228600" algn="l" rtl="0">
              <a:spcBef>
                <a:spcPts val="0"/>
              </a:spcBef>
              <a:spcAft>
                <a:spcPts val="0"/>
              </a:spcAft>
              <a:buClr>
                <a:schemeClr val="dk1"/>
              </a:buClr>
              <a:buSzPts val="1100"/>
              <a:buFont typeface="Arial"/>
              <a:buAutoNum type="arabicPeriod"/>
            </a:pPr>
            <a:r>
              <a:rPr lang="en-GB" sz="2400" dirty="0" smtClean="0">
                <a:solidFill>
                  <a:schemeClr val="bg1">
                    <a:lumMod val="75000"/>
                  </a:schemeClr>
                </a:solidFill>
                <a:latin typeface="Sue Ellen Francisco" panose="020B0604020202020204" charset="0"/>
              </a:rPr>
              <a:t>HUMAM </a:t>
            </a:r>
            <a:r>
              <a:rPr lang="en-GB" sz="2400" dirty="0">
                <a:solidFill>
                  <a:schemeClr val="bg1">
                    <a:lumMod val="75000"/>
                  </a:schemeClr>
                </a:solidFill>
                <a:latin typeface="Sue Ellen Francisco" panose="020B0604020202020204" charset="0"/>
              </a:rPr>
              <a:t>AHMAD ABDULLAH I.	(</a:t>
            </a:r>
            <a:r>
              <a:rPr lang="en-GB" sz="2400" dirty="0" smtClean="0">
                <a:solidFill>
                  <a:schemeClr val="bg1">
                    <a:lumMod val="75000"/>
                  </a:schemeClr>
                </a:solidFill>
                <a:latin typeface="Sue Ellen Francisco" panose="020B0604020202020204" charset="0"/>
              </a:rPr>
              <a:t>B2A010</a:t>
            </a:r>
            <a:r>
              <a:rPr lang="id-ID" sz="2400" dirty="0" smtClean="0">
                <a:solidFill>
                  <a:schemeClr val="bg1">
                    <a:lumMod val="75000"/>
                  </a:schemeClr>
                </a:solidFill>
                <a:latin typeface="Sue Ellen Francisco" panose="020B0604020202020204" charset="0"/>
              </a:rPr>
              <a:t>8</a:t>
            </a:r>
            <a:r>
              <a:rPr lang="en-GB" sz="2400" dirty="0" smtClean="0">
                <a:solidFill>
                  <a:schemeClr val="bg1">
                    <a:lumMod val="75000"/>
                  </a:schemeClr>
                </a:solidFill>
                <a:latin typeface="Sue Ellen Francisco" panose="020B0604020202020204" charset="0"/>
              </a:rPr>
              <a:t>26)</a:t>
            </a:r>
            <a:endParaRPr lang="id-ID" sz="2400" dirty="0" smtClean="0">
              <a:solidFill>
                <a:schemeClr val="bg1">
                  <a:lumMod val="75000"/>
                </a:schemeClr>
              </a:solidFill>
              <a:latin typeface="Sue Ellen Francisco" panose="020B0604020202020204" charset="0"/>
            </a:endParaRPr>
          </a:p>
          <a:p>
            <a:pPr marL="228600" lvl="0" indent="-228600" algn="l" rtl="0">
              <a:spcBef>
                <a:spcPts val="0"/>
              </a:spcBef>
              <a:spcAft>
                <a:spcPts val="0"/>
              </a:spcAft>
              <a:buClr>
                <a:schemeClr val="dk1"/>
              </a:buClr>
              <a:buSzPts val="1100"/>
              <a:buFont typeface="Arial"/>
              <a:buAutoNum type="arabicPeriod"/>
            </a:pPr>
            <a:endParaRPr lang="id-ID" sz="2400" dirty="0">
              <a:solidFill>
                <a:schemeClr val="bg1">
                  <a:lumMod val="75000"/>
                </a:schemeClr>
              </a:solidFill>
              <a:latin typeface="Sue Ellen Francisco" panose="020B0604020202020204" charset="0"/>
            </a:endParaRPr>
          </a:p>
          <a:p>
            <a:pPr marL="228600" lvl="0" indent="-228600" algn="l" rtl="0">
              <a:spcBef>
                <a:spcPts val="0"/>
              </a:spcBef>
              <a:spcAft>
                <a:spcPts val="0"/>
              </a:spcAft>
              <a:buClr>
                <a:schemeClr val="dk1"/>
              </a:buClr>
              <a:buSzPts val="1100"/>
              <a:buFont typeface="Arial"/>
              <a:buAutoNum type="arabicPeriod"/>
            </a:pPr>
            <a:r>
              <a:rPr lang="en-GB" sz="2400" dirty="0" smtClean="0">
                <a:solidFill>
                  <a:schemeClr val="bg1">
                    <a:lumMod val="75000"/>
                  </a:schemeClr>
                </a:solidFill>
                <a:latin typeface="Sue Ellen Francisco" panose="020B0604020202020204" charset="0"/>
              </a:rPr>
              <a:t>WAHYU PUTRI PRATIWI</a:t>
            </a:r>
            <a:r>
              <a:rPr lang="id-ID" sz="2400" dirty="0" smtClean="0">
                <a:solidFill>
                  <a:schemeClr val="bg1">
                    <a:lumMod val="75000"/>
                  </a:schemeClr>
                </a:solidFill>
                <a:latin typeface="Sue Ellen Francisco" panose="020B0604020202020204" charset="0"/>
              </a:rPr>
              <a:t>		(B2A018027)</a:t>
            </a:r>
          </a:p>
          <a:p>
            <a:pPr marL="228600" lvl="0" indent="-228600" algn="l" rtl="0">
              <a:spcBef>
                <a:spcPts val="0"/>
              </a:spcBef>
              <a:spcAft>
                <a:spcPts val="0"/>
              </a:spcAft>
              <a:buClr>
                <a:schemeClr val="dk1"/>
              </a:buClr>
              <a:buSzPts val="1100"/>
              <a:buFont typeface="Arial"/>
              <a:buAutoNum type="arabicPeriod"/>
            </a:pPr>
            <a:endParaRPr lang="en-GB"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9" name="Google Shape;979;p40"/>
          <p:cNvSpPr txBox="1">
            <a:spLocks noGrp="1"/>
          </p:cNvSpPr>
          <p:nvPr>
            <p:ph type="subTitle" idx="1"/>
          </p:nvPr>
        </p:nvSpPr>
        <p:spPr>
          <a:xfrm>
            <a:off x="657547" y="1130156"/>
            <a:ext cx="7746714" cy="2917861"/>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id-ID" dirty="0" smtClean="0"/>
              <a:t>	</a:t>
            </a:r>
            <a:r>
              <a:rPr lang="id-ID" dirty="0" smtClean="0">
                <a:solidFill>
                  <a:schemeClr val="tx1"/>
                </a:solidFill>
              </a:rPr>
              <a:t>Pengaruh kombinasi pemupukan NPK dan genotipe padi terhadap hasil padi (kg/petak). Pengaruh </a:t>
            </a:r>
            <a:r>
              <a:rPr lang="id-ID" b="1" dirty="0" smtClean="0">
                <a:solidFill>
                  <a:schemeClr val="tx1"/>
                </a:solidFill>
              </a:rPr>
              <a:t>kombinasi pemupukan NPK </a:t>
            </a:r>
            <a:r>
              <a:rPr lang="id-ID" dirty="0" smtClean="0">
                <a:solidFill>
                  <a:schemeClr val="tx1"/>
                </a:solidFill>
              </a:rPr>
              <a:t>(A) terdiri dari 6 taraf ditempatkan sebagai </a:t>
            </a:r>
            <a:r>
              <a:rPr lang="id-ID" b="1" dirty="0" smtClean="0">
                <a:solidFill>
                  <a:schemeClr val="tx1"/>
                </a:solidFill>
              </a:rPr>
              <a:t>petak utama </a:t>
            </a:r>
            <a:r>
              <a:rPr lang="id-ID" dirty="0" smtClean="0">
                <a:solidFill>
                  <a:schemeClr val="tx1"/>
                </a:solidFill>
              </a:rPr>
              <a:t>(main plot) dan </a:t>
            </a:r>
            <a:r>
              <a:rPr lang="id-ID" b="1" dirty="0" smtClean="0">
                <a:solidFill>
                  <a:schemeClr val="tx1"/>
                </a:solidFill>
              </a:rPr>
              <a:t>genotipe padi </a:t>
            </a:r>
            <a:r>
              <a:rPr lang="id-ID" dirty="0" smtClean="0">
                <a:solidFill>
                  <a:schemeClr val="tx1"/>
                </a:solidFill>
              </a:rPr>
              <a:t>(B) terdiri dari 2 taraf yang ditempatkan sebagai </a:t>
            </a:r>
            <a:r>
              <a:rPr lang="id-ID" b="1" dirty="0" smtClean="0">
                <a:solidFill>
                  <a:schemeClr val="tx1"/>
                </a:solidFill>
              </a:rPr>
              <a:t>anak petak </a:t>
            </a:r>
            <a:r>
              <a:rPr lang="id-ID" dirty="0" smtClean="0">
                <a:solidFill>
                  <a:schemeClr val="tx1"/>
                </a:solidFill>
              </a:rPr>
              <a:t>(subplot). Petak disusun dengan menggunakan rancangan dasar </a:t>
            </a:r>
            <a:r>
              <a:rPr lang="id-ID" b="1" dirty="0" smtClean="0">
                <a:solidFill>
                  <a:schemeClr val="tx1"/>
                </a:solidFill>
              </a:rPr>
              <a:t>RAK</a:t>
            </a:r>
            <a:r>
              <a:rPr lang="id-ID" dirty="0" smtClean="0">
                <a:solidFill>
                  <a:schemeClr val="tx1"/>
                </a:solidFill>
              </a:rPr>
              <a:t>. Percobaan diulang 3 kali.</a:t>
            </a:r>
          </a:p>
        </p:txBody>
      </p:sp>
      <p:sp>
        <p:nvSpPr>
          <p:cNvPr id="2" name="Title 1"/>
          <p:cNvSpPr>
            <a:spLocks noGrp="1"/>
          </p:cNvSpPr>
          <p:nvPr>
            <p:ph type="title"/>
          </p:nvPr>
        </p:nvSpPr>
        <p:spPr>
          <a:xfrm>
            <a:off x="831240" y="533744"/>
            <a:ext cx="3884598" cy="596411"/>
          </a:xfrm>
        </p:spPr>
        <p:txBody>
          <a:bodyPr/>
          <a:lstStyle/>
          <a:p>
            <a:r>
              <a:rPr lang="id-ID" dirty="0" smtClean="0"/>
              <a:t>CONTOH TERAPAN</a:t>
            </a:r>
            <a:endParaRPr lang="id-ID"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2" name="Title 1"/>
          <p:cNvSpPr>
            <a:spLocks noGrp="1"/>
          </p:cNvSpPr>
          <p:nvPr>
            <p:ph type="title"/>
          </p:nvPr>
        </p:nvSpPr>
        <p:spPr>
          <a:xfrm>
            <a:off x="6452171" y="1885051"/>
            <a:ext cx="2223266" cy="981439"/>
          </a:xfrm>
        </p:spPr>
        <p:txBody>
          <a:bodyPr/>
          <a:lstStyle/>
          <a:p>
            <a:pPr algn="ctr"/>
            <a:r>
              <a:rPr lang="id-ID" dirty="0" smtClean="0"/>
              <a:t>Data Hasil Percobaan</a:t>
            </a:r>
            <a:endParaRPr lang="id-ID" dirty="0"/>
          </a:p>
        </p:txBody>
      </p:sp>
      <p:pic>
        <p:nvPicPr>
          <p:cNvPr id="5" name="Picture 4"/>
          <p:cNvPicPr>
            <a:picLocks noChangeAspect="1"/>
          </p:cNvPicPr>
          <p:nvPr/>
        </p:nvPicPr>
        <p:blipFill>
          <a:blip r:embed="rId3"/>
          <a:stretch>
            <a:fillRect/>
          </a:stretch>
        </p:blipFill>
        <p:spPr>
          <a:xfrm>
            <a:off x="772944" y="687418"/>
            <a:ext cx="5679227" cy="365185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31" name="Google Shape;943;p37"/>
          <p:cNvSpPr/>
          <p:nvPr/>
        </p:nvSpPr>
        <p:spPr>
          <a:xfrm>
            <a:off x="994114" y="3753700"/>
            <a:ext cx="804525"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7"/>
          <p:cNvSpPr/>
          <p:nvPr/>
        </p:nvSpPr>
        <p:spPr>
          <a:xfrm>
            <a:off x="846976" y="1799505"/>
            <a:ext cx="804525"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7"/>
          <p:cNvSpPr/>
          <p:nvPr/>
        </p:nvSpPr>
        <p:spPr>
          <a:xfrm>
            <a:off x="915508" y="3105731"/>
            <a:ext cx="804525"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7"/>
          <p:cNvSpPr/>
          <p:nvPr/>
        </p:nvSpPr>
        <p:spPr>
          <a:xfrm>
            <a:off x="848881" y="1094527"/>
            <a:ext cx="804525"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7"/>
          <p:cNvSpPr/>
          <p:nvPr/>
        </p:nvSpPr>
        <p:spPr>
          <a:xfrm>
            <a:off x="942111" y="2437223"/>
            <a:ext cx="751321"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7"/>
          <p:cNvSpPr txBox="1">
            <a:spLocks noGrp="1"/>
          </p:cNvSpPr>
          <p:nvPr>
            <p:ph type="title"/>
          </p:nvPr>
        </p:nvSpPr>
        <p:spPr>
          <a:xfrm>
            <a:off x="2510943" y="298592"/>
            <a:ext cx="4163041" cy="4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dirty="0" err="1" smtClean="0"/>
              <a:t>Perhitungan</a:t>
            </a:r>
            <a:r>
              <a:rPr dirty="0" smtClean="0"/>
              <a:t> </a:t>
            </a:r>
            <a:r>
              <a:rPr dirty="0" err="1" smtClean="0"/>
              <a:t>Analisis</a:t>
            </a:r>
            <a:r>
              <a:rPr dirty="0" smtClean="0"/>
              <a:t> </a:t>
            </a:r>
            <a:r>
              <a:rPr dirty="0" err="1" smtClean="0"/>
              <a:t>Ragam</a:t>
            </a:r>
            <a:endParaRPr dirty="0"/>
          </a:p>
        </p:txBody>
      </p:sp>
      <p:sp>
        <p:nvSpPr>
          <p:cNvPr id="955" name="Google Shape;955;p37"/>
          <p:cNvSpPr txBox="1">
            <a:spLocks noGrp="1"/>
          </p:cNvSpPr>
          <p:nvPr>
            <p:ph type="title" idx="9"/>
          </p:nvPr>
        </p:nvSpPr>
        <p:spPr>
          <a:xfrm>
            <a:off x="973344" y="1100197"/>
            <a:ext cx="5556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956" name="Google Shape;956;p37"/>
          <p:cNvSpPr txBox="1">
            <a:spLocks noGrp="1"/>
          </p:cNvSpPr>
          <p:nvPr>
            <p:ph type="title" idx="13"/>
          </p:nvPr>
        </p:nvSpPr>
        <p:spPr>
          <a:xfrm>
            <a:off x="1019097" y="2406745"/>
            <a:ext cx="5556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957" name="Google Shape;957;p37"/>
          <p:cNvSpPr txBox="1">
            <a:spLocks noGrp="1"/>
          </p:cNvSpPr>
          <p:nvPr>
            <p:ph type="title" idx="14"/>
          </p:nvPr>
        </p:nvSpPr>
        <p:spPr>
          <a:xfrm>
            <a:off x="994114" y="1750750"/>
            <a:ext cx="6108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dirty="0"/>
          </a:p>
        </p:txBody>
      </p:sp>
      <p:sp>
        <p:nvSpPr>
          <p:cNvPr id="958" name="Google Shape;958;p37"/>
          <p:cNvSpPr txBox="1">
            <a:spLocks noGrp="1"/>
          </p:cNvSpPr>
          <p:nvPr>
            <p:ph type="title" idx="15"/>
          </p:nvPr>
        </p:nvSpPr>
        <p:spPr>
          <a:xfrm>
            <a:off x="1069048" y="3769625"/>
            <a:ext cx="6108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a:t>
            </a:r>
            <a:r>
              <a:rPr lang="id-ID" dirty="0" smtClean="0"/>
              <a:t>5</a:t>
            </a:r>
            <a:endParaRPr dirty="0"/>
          </a:p>
        </p:txBody>
      </p:sp>
      <mc:AlternateContent xmlns:mc="http://schemas.openxmlformats.org/markup-compatibility/2006" xmlns:a14="http://schemas.microsoft.com/office/drawing/2010/main">
        <mc:Choice Requires="a14">
          <p:sp>
            <p:nvSpPr>
              <p:cNvPr id="20" name="Rectangle 19"/>
              <p:cNvSpPr/>
              <p:nvPr/>
            </p:nvSpPr>
            <p:spPr>
              <a:xfrm>
                <a:off x="1587284" y="1023785"/>
                <a:ext cx="3354257" cy="5245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d-ID" b="0" i="1" smtClean="0">
                          <a:latin typeface="Cambria Math" panose="02040503050406030204" pitchFamily="18" charset="0"/>
                        </a:rPr>
                        <m:t>𝐹𝐾</m:t>
                      </m:r>
                      <m:r>
                        <a:rPr lang="id-ID" b="0">
                          <a:latin typeface="Cambria Math" panose="02040503050406030204" pitchFamily="18" charset="0"/>
                        </a:rPr>
                        <m:t>=</m:t>
                      </m:r>
                      <m:f>
                        <m:fPr>
                          <m:ctrlPr>
                            <a:rPr lang="id-ID" i="1">
                              <a:latin typeface="Cambria Math" panose="02040503050406030204" pitchFamily="18" charset="0"/>
                            </a:rPr>
                          </m:ctrlPr>
                        </m:fPr>
                        <m:num>
                          <m:sSubSup>
                            <m:sSubSupPr>
                              <m:ctrlPr>
                                <a:rPr lang="id-ID" i="1">
                                  <a:latin typeface="Cambria Math" panose="02040503050406030204" pitchFamily="18" charset="0"/>
                                </a:rPr>
                              </m:ctrlPr>
                            </m:sSubSupPr>
                            <m:e>
                              <m:r>
                                <a:rPr lang="id-ID" b="0" i="1">
                                  <a:latin typeface="Cambria Math" panose="02040503050406030204" pitchFamily="18" charset="0"/>
                                </a:rPr>
                                <m:t>𝑌</m:t>
                              </m:r>
                            </m:e>
                            <m:sub>
                              <m:r>
                                <a:rPr lang="id-ID" b="0">
                                  <a:latin typeface="Cambria Math" panose="02040503050406030204" pitchFamily="18" charset="0"/>
                                </a:rPr>
                                <m:t>....</m:t>
                              </m:r>
                            </m:sub>
                            <m:sup>
                              <m:r>
                                <a:rPr lang="id-ID" b="0" i="1">
                                  <a:latin typeface="Cambria Math" panose="02040503050406030204" pitchFamily="18" charset="0"/>
                                </a:rPr>
                                <m:t>2</m:t>
                              </m:r>
                            </m:sup>
                          </m:sSubSup>
                        </m:num>
                        <m:den>
                          <m:r>
                            <a:rPr lang="id-ID" b="0" i="1">
                              <a:latin typeface="Cambria Math" panose="02040503050406030204" pitchFamily="18" charset="0"/>
                            </a:rPr>
                            <m:t>𝑎𝑏𝑟</m:t>
                          </m:r>
                        </m:den>
                      </m:f>
                      <m:r>
                        <a:rPr lang="id-ID" b="0" i="1" smtClean="0">
                          <a:latin typeface="Cambria Math" panose="02040503050406030204" pitchFamily="18" charset="0"/>
                        </a:rPr>
                        <m:t>=</m:t>
                      </m:r>
                      <m:f>
                        <m:fPr>
                          <m:ctrlPr>
                            <a:rPr lang="id-ID" b="0" i="1" smtClean="0">
                              <a:latin typeface="Cambria Math" panose="02040503050406030204" pitchFamily="18" charset="0"/>
                            </a:rPr>
                          </m:ctrlPr>
                        </m:fPr>
                        <m:num>
                          <m:sSup>
                            <m:sSupPr>
                              <m:ctrlPr>
                                <a:rPr lang="id-ID" b="0" i="1" smtClean="0">
                                  <a:latin typeface="Cambria Math" panose="02040503050406030204" pitchFamily="18" charset="0"/>
                                </a:rPr>
                              </m:ctrlPr>
                            </m:sSupPr>
                            <m:e>
                              <m:d>
                                <m:dPr>
                                  <m:ctrlPr>
                                    <a:rPr lang="id-ID" b="0" i="1" smtClean="0">
                                      <a:latin typeface="Cambria Math" panose="02040503050406030204" pitchFamily="18" charset="0"/>
                                    </a:rPr>
                                  </m:ctrlPr>
                                </m:dPr>
                                <m:e>
                                  <m:r>
                                    <a:rPr lang="id-ID" b="0" i="1" smtClean="0">
                                      <a:latin typeface="Cambria Math" panose="02040503050406030204" pitchFamily="18" charset="0"/>
                                    </a:rPr>
                                    <m:t>1906,3</m:t>
                                  </m:r>
                                </m:e>
                              </m:d>
                            </m:e>
                            <m:sup>
                              <m:r>
                                <a:rPr lang="id-ID" b="0" i="1" smtClean="0">
                                  <a:latin typeface="Cambria Math" panose="02040503050406030204" pitchFamily="18" charset="0"/>
                                </a:rPr>
                                <m:t>2</m:t>
                              </m:r>
                            </m:sup>
                          </m:sSup>
                        </m:num>
                        <m:den>
                          <m:r>
                            <a:rPr lang="id-ID" b="0" i="1" smtClean="0">
                              <a:latin typeface="Cambria Math" panose="02040503050406030204" pitchFamily="18" charset="0"/>
                            </a:rPr>
                            <m:t>6</m:t>
                          </m:r>
                          <m:r>
                            <a:rPr lang="id-ID" b="0" i="1" smtClean="0">
                              <a:latin typeface="Cambria Math" panose="02040503050406030204" pitchFamily="18" charset="0"/>
                            </a:rPr>
                            <m:t>𝑥</m:t>
                          </m:r>
                          <m:r>
                            <a:rPr lang="id-ID" b="0" i="1" smtClean="0">
                              <a:latin typeface="Cambria Math" panose="02040503050406030204" pitchFamily="18" charset="0"/>
                            </a:rPr>
                            <m:t>2</m:t>
                          </m:r>
                          <m:r>
                            <a:rPr lang="id-ID" b="0" i="1" smtClean="0">
                              <a:latin typeface="Cambria Math" panose="02040503050406030204" pitchFamily="18" charset="0"/>
                            </a:rPr>
                            <m:t>𝑥</m:t>
                          </m:r>
                          <m:r>
                            <a:rPr lang="id-ID" b="0" i="1" smtClean="0">
                              <a:latin typeface="Cambria Math" panose="02040503050406030204" pitchFamily="18" charset="0"/>
                            </a:rPr>
                            <m:t>4</m:t>
                          </m:r>
                        </m:den>
                      </m:f>
                      <m:r>
                        <a:rPr lang="id-ID" b="0" i="1" smtClean="0">
                          <a:latin typeface="Cambria Math" panose="02040503050406030204" pitchFamily="18" charset="0"/>
                        </a:rPr>
                        <m:t>=75707,9102</m:t>
                      </m:r>
                    </m:oMath>
                  </m:oMathPara>
                </a14:m>
                <a:endParaRPr lang="id-ID" dirty="0"/>
              </a:p>
            </p:txBody>
          </p:sp>
        </mc:Choice>
        <mc:Fallback xmlns="">
          <p:sp>
            <p:nvSpPr>
              <p:cNvPr id="20" name="Rectangle 19"/>
              <p:cNvSpPr>
                <a:spLocks noRot="1" noChangeAspect="1" noMove="1" noResize="1" noEditPoints="1" noAdjustHandles="1" noChangeArrowheads="1" noChangeShapeType="1" noTextEdit="1"/>
              </p:cNvSpPr>
              <p:nvPr/>
            </p:nvSpPr>
            <p:spPr>
              <a:xfrm>
                <a:off x="1587284" y="1023785"/>
                <a:ext cx="3354257" cy="524567"/>
              </a:xfrm>
              <a:prstGeom prst="rect">
                <a:avLst/>
              </a:prstGeom>
              <a:blipFill>
                <a:blip r:embed="rId3"/>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574697" y="1613473"/>
                <a:ext cx="5982725" cy="63953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d-ID" i="1" smtClean="0">
                          <a:latin typeface="Cambria Math" panose="02040503050406030204" pitchFamily="18" charset="0"/>
                        </a:rPr>
                        <m:t>𝐽𝐾𝑇</m:t>
                      </m:r>
                      <m:r>
                        <a:rPr lang="id-ID">
                          <a:latin typeface="Cambria Math" panose="02040503050406030204" pitchFamily="18" charset="0"/>
                        </a:rPr>
                        <m:t>=</m:t>
                      </m:r>
                      <m:nary>
                        <m:naryPr>
                          <m:chr m:val="∑"/>
                          <m:limLoc m:val="undOvr"/>
                          <m:supHide m:val="on"/>
                          <m:ctrlPr>
                            <a:rPr lang="id-ID" i="1">
                              <a:latin typeface="Cambria Math" panose="02040503050406030204" pitchFamily="18" charset="0"/>
                            </a:rPr>
                          </m:ctrlPr>
                        </m:naryPr>
                        <m:sub>
                          <m:r>
                            <a:rPr lang="id-ID" i="1">
                              <a:latin typeface="Cambria Math" panose="02040503050406030204" pitchFamily="18" charset="0"/>
                            </a:rPr>
                            <m:t>𝑖</m:t>
                          </m:r>
                          <m:r>
                            <a:rPr lang="id-ID">
                              <a:latin typeface="Cambria Math" panose="02040503050406030204" pitchFamily="18" charset="0"/>
                            </a:rPr>
                            <m:t>,</m:t>
                          </m:r>
                          <m:r>
                            <a:rPr lang="id-ID" i="1">
                              <a:latin typeface="Cambria Math" panose="02040503050406030204" pitchFamily="18" charset="0"/>
                            </a:rPr>
                            <m:t>𝑗</m:t>
                          </m:r>
                          <m:r>
                            <a:rPr lang="id-ID">
                              <a:latin typeface="Cambria Math" panose="02040503050406030204" pitchFamily="18" charset="0"/>
                            </a:rPr>
                            <m:t>,</m:t>
                          </m:r>
                          <m:r>
                            <a:rPr lang="id-ID" i="1">
                              <a:latin typeface="Cambria Math" panose="02040503050406030204" pitchFamily="18" charset="0"/>
                            </a:rPr>
                            <m:t>𝑘</m:t>
                          </m:r>
                        </m:sub>
                        <m:sup/>
                        <m:e>
                          <m:sSubSup>
                            <m:sSubSupPr>
                              <m:ctrlPr>
                                <a:rPr lang="id-ID" i="1">
                                  <a:latin typeface="Cambria Math" panose="02040503050406030204" pitchFamily="18" charset="0"/>
                                </a:rPr>
                              </m:ctrlPr>
                            </m:sSubSupPr>
                            <m:e>
                              <m:r>
                                <a:rPr lang="id-ID" i="1">
                                  <a:latin typeface="Cambria Math" panose="02040503050406030204" pitchFamily="18" charset="0"/>
                                </a:rPr>
                                <m:t>𝑌</m:t>
                              </m:r>
                            </m:e>
                            <m:sub>
                              <m:r>
                                <a:rPr lang="id-ID" i="1">
                                  <a:latin typeface="Cambria Math" panose="02040503050406030204" pitchFamily="18" charset="0"/>
                                </a:rPr>
                                <m:t>𝑖𝑗𝑘</m:t>
                              </m:r>
                            </m:sub>
                            <m:sup>
                              <m:r>
                                <a:rPr lang="id-ID">
                                  <a:latin typeface="Cambria Math" panose="02040503050406030204" pitchFamily="18" charset="0"/>
                                </a:rPr>
                                <m:t>2</m:t>
                              </m:r>
                            </m:sup>
                          </m:sSubSup>
                          <m:r>
                            <a:rPr lang="id-ID">
                              <a:latin typeface="Cambria Math" panose="02040503050406030204" pitchFamily="18" charset="0"/>
                            </a:rPr>
                            <m:t>−</m:t>
                          </m:r>
                          <m:r>
                            <a:rPr lang="id-ID" i="1">
                              <a:latin typeface="Cambria Math" panose="02040503050406030204" pitchFamily="18" charset="0"/>
                            </a:rPr>
                            <m:t>𝐹𝐾</m:t>
                          </m:r>
                        </m:e>
                      </m:nary>
                      <m:r>
                        <a:rPr lang="id-ID" b="0" i="1" smtClean="0">
                          <a:latin typeface="Cambria Math" panose="02040503050406030204" pitchFamily="18" charset="0"/>
                        </a:rPr>
                        <m:t>=</m:t>
                      </m:r>
                      <m:sSup>
                        <m:sSupPr>
                          <m:ctrlPr>
                            <a:rPr lang="id-ID" b="0" i="1" smtClean="0">
                              <a:latin typeface="Cambria Math" panose="02040503050406030204" pitchFamily="18" charset="0"/>
                            </a:rPr>
                          </m:ctrlPr>
                        </m:sSupPr>
                        <m:e>
                          <m:d>
                            <m:dPr>
                              <m:ctrlPr>
                                <a:rPr lang="id-ID" b="0" i="1" smtClean="0">
                                  <a:latin typeface="Cambria Math" panose="02040503050406030204" pitchFamily="18" charset="0"/>
                                </a:rPr>
                              </m:ctrlPr>
                            </m:dPr>
                            <m:e>
                              <m:r>
                                <a:rPr lang="id-ID" b="0" i="1" smtClean="0">
                                  <a:latin typeface="Cambria Math" panose="02040503050406030204" pitchFamily="18" charset="0"/>
                                </a:rPr>
                                <m:t>20,7</m:t>
                              </m:r>
                            </m:e>
                          </m:d>
                        </m:e>
                        <m:sup>
                          <m:r>
                            <a:rPr lang="id-ID" b="0" i="1" smtClean="0">
                              <a:latin typeface="Cambria Math" panose="02040503050406030204" pitchFamily="18" charset="0"/>
                            </a:rPr>
                            <m:t>2</m:t>
                          </m:r>
                        </m:sup>
                      </m:sSup>
                      <m:r>
                        <a:rPr lang="id-ID" b="0" i="1" smtClean="0">
                          <a:latin typeface="Cambria Math" panose="02040503050406030204" pitchFamily="18" charset="0"/>
                        </a:rPr>
                        <m:t>+…+</m:t>
                      </m:r>
                      <m:sSup>
                        <m:sSupPr>
                          <m:ctrlPr>
                            <a:rPr lang="id-ID" b="0" i="1" smtClean="0">
                              <a:latin typeface="Cambria Math" panose="02040503050406030204" pitchFamily="18" charset="0"/>
                            </a:rPr>
                          </m:ctrlPr>
                        </m:sSupPr>
                        <m:e>
                          <m:d>
                            <m:dPr>
                              <m:ctrlPr>
                                <a:rPr lang="id-ID" b="0" i="1" smtClean="0">
                                  <a:latin typeface="Cambria Math" panose="02040503050406030204" pitchFamily="18" charset="0"/>
                                </a:rPr>
                              </m:ctrlPr>
                            </m:dPr>
                            <m:e>
                              <m:r>
                                <a:rPr lang="id-ID" b="0" i="1" smtClean="0">
                                  <a:latin typeface="Cambria Math" panose="02040503050406030204" pitchFamily="18" charset="0"/>
                                </a:rPr>
                                <m:t>45,6</m:t>
                              </m:r>
                            </m:e>
                          </m:d>
                        </m:e>
                        <m:sup>
                          <m:r>
                            <a:rPr lang="id-ID" b="0" i="1" smtClean="0">
                              <a:latin typeface="Cambria Math" panose="02040503050406030204" pitchFamily="18" charset="0"/>
                            </a:rPr>
                            <m:t>2</m:t>
                          </m:r>
                        </m:sup>
                      </m:sSup>
                      <m:r>
                        <a:rPr lang="id-ID" i="1">
                          <a:latin typeface="Cambria Math" panose="02040503050406030204" pitchFamily="18" charset="0"/>
                        </a:rPr>
                        <m:t>−75707,9102</m:t>
                      </m:r>
                      <m:r>
                        <a:rPr lang="id-ID" b="0" i="1" smtClean="0">
                          <a:latin typeface="Cambria Math" panose="02040503050406030204" pitchFamily="18" charset="0"/>
                        </a:rPr>
                        <m:t>=2273,9397</m:t>
                      </m:r>
                    </m:oMath>
                  </m:oMathPara>
                </a14:m>
                <a:endParaRPr lang="id-ID" dirty="0"/>
              </a:p>
            </p:txBody>
          </p:sp>
        </mc:Choice>
        <mc:Fallback xmlns="">
          <p:sp>
            <p:nvSpPr>
              <p:cNvPr id="22" name="Rectangle 21"/>
              <p:cNvSpPr>
                <a:spLocks noRot="1" noChangeAspect="1" noMove="1" noResize="1" noEditPoints="1" noAdjustHandles="1" noChangeArrowheads="1" noChangeShapeType="1" noTextEdit="1"/>
              </p:cNvSpPr>
              <p:nvPr/>
            </p:nvSpPr>
            <p:spPr>
              <a:xfrm>
                <a:off x="1574697" y="1613473"/>
                <a:ext cx="5982725" cy="639534"/>
              </a:xfrm>
              <a:prstGeom prst="rect">
                <a:avLst/>
              </a:prstGeom>
              <a:blipFill>
                <a:blip r:embed="rId4"/>
                <a:stretch>
                  <a:fillRect t="-111429" b="-156190"/>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1528577" y="2971059"/>
                <a:ext cx="6399320" cy="778290"/>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id-ID" i="1" smtClean="0">
                          <a:latin typeface="Cambria Math" panose="02040503050406030204" pitchFamily="18" charset="0"/>
                          <a:ea typeface="Calibri" panose="020F0502020204030204" pitchFamily="34" charset="0"/>
                          <a:cs typeface="Times New Roman" panose="02020603050405020304" pitchFamily="18" charset="0"/>
                        </a:rPr>
                        <m:t>𝐽</m:t>
                      </m:r>
                      <m:r>
                        <a:rPr lang="id-ID" b="0" i="1" smtClean="0">
                          <a:latin typeface="Cambria Math" panose="02040503050406030204" pitchFamily="18" charset="0"/>
                          <a:ea typeface="Calibri" panose="020F0502020204030204" pitchFamily="34" charset="0"/>
                          <a:cs typeface="Times New Roman" panose="02020603050405020304" pitchFamily="18" charset="0"/>
                        </a:rPr>
                        <m:t>𝐾𝐾</m:t>
                      </m:r>
                      <m:r>
                        <a:rPr lang="id-ID" b="0" i="0" smtClean="0">
                          <a:latin typeface="Cambria Math" panose="02040503050406030204" pitchFamily="18" charset="0"/>
                          <a:ea typeface="Calibri" panose="020F0502020204030204" pitchFamily="34" charset="0"/>
                          <a:cs typeface="Times New Roman" panose="02020603050405020304" pitchFamily="18" charset="0"/>
                        </a:rPr>
                        <m:t>=</m:t>
                      </m:r>
                      <m:nary>
                        <m:naryPr>
                          <m:chr m:val="∑"/>
                          <m:subHide m:val="on"/>
                          <m:supHide m:val="on"/>
                          <m:ctrlPr>
                            <a:rPr lang="id-ID" i="1">
                              <a:latin typeface="Cambria Math" panose="02040503050406030204" pitchFamily="18" charset="0"/>
                            </a:rPr>
                          </m:ctrlPr>
                        </m:naryPr>
                        <m:sub/>
                        <m:sup/>
                        <m:e>
                          <m:f>
                            <m:fPr>
                              <m:ctrlPr>
                                <a:rPr lang="id-ID" i="1">
                                  <a:latin typeface="Cambria Math" panose="02040503050406030204" pitchFamily="18" charset="0"/>
                                </a:rPr>
                              </m:ctrlPr>
                            </m:fPr>
                            <m:num>
                              <m:sSubSup>
                                <m:sSubSupPr>
                                  <m:ctrlPr>
                                    <a:rPr lang="id-ID" i="1">
                                      <a:latin typeface="Cambria Math" panose="02040503050406030204" pitchFamily="18" charset="0"/>
                                    </a:rPr>
                                  </m:ctrlPr>
                                </m:sSubSupPr>
                                <m:e>
                                  <m:r>
                                    <a:rPr lang="id-ID" i="1">
                                      <a:latin typeface="Cambria Math" panose="02040503050406030204" pitchFamily="18" charset="0"/>
                                    </a:rPr>
                                    <m:t>𝑌</m:t>
                                  </m:r>
                                </m:e>
                                <m:sub>
                                  <m:r>
                                    <a:rPr lang="id-ID">
                                      <a:latin typeface="Cambria Math" panose="02040503050406030204" pitchFamily="18" charset="0"/>
                                    </a:rPr>
                                    <m:t>..</m:t>
                                  </m:r>
                                  <m:r>
                                    <a:rPr lang="id-ID" i="1">
                                      <a:latin typeface="Cambria Math" panose="02040503050406030204" pitchFamily="18" charset="0"/>
                                    </a:rPr>
                                    <m:t>𝑘</m:t>
                                  </m:r>
                                </m:sub>
                                <m:sup>
                                  <m:r>
                                    <a:rPr lang="id-ID">
                                      <a:latin typeface="Cambria Math" panose="02040503050406030204" pitchFamily="18" charset="0"/>
                                    </a:rPr>
                                    <m:t>2</m:t>
                                  </m:r>
                                </m:sup>
                              </m:sSubSup>
                            </m:num>
                            <m:den>
                              <m:r>
                                <a:rPr lang="id-ID" i="1">
                                  <a:latin typeface="Cambria Math" panose="02040503050406030204" pitchFamily="18" charset="0"/>
                                </a:rPr>
                                <m:t>𝑎𝑏</m:t>
                              </m:r>
                            </m:den>
                          </m:f>
                          <m:r>
                            <a:rPr lang="id-ID">
                              <a:latin typeface="Cambria Math" panose="02040503050406030204" pitchFamily="18" charset="0"/>
                            </a:rPr>
                            <m:t>−</m:t>
                          </m:r>
                          <m:r>
                            <a:rPr lang="id-ID" i="1">
                              <a:latin typeface="Cambria Math" panose="02040503050406030204" pitchFamily="18" charset="0"/>
                            </a:rPr>
                            <m:t>𝐹𝐾</m:t>
                          </m:r>
                        </m:e>
                      </m:nary>
                      <m:r>
                        <a:rPr lang="id-ID"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d-ID" b="0" i="1" smtClean="0">
                              <a:latin typeface="Cambria Math" panose="02040503050406030204" pitchFamily="18" charset="0"/>
                              <a:cs typeface="Times New Roman" panose="02020603050405020304" pitchFamily="18" charset="0"/>
                            </a:rPr>
                          </m:ctrlPr>
                        </m:fPr>
                        <m:num>
                          <m:sSup>
                            <m:sSupPr>
                              <m:ctrlPr>
                                <a:rPr lang="id-ID" b="0" i="1" smtClean="0">
                                  <a:latin typeface="Cambria Math" panose="02040503050406030204" pitchFamily="18" charset="0"/>
                                  <a:cs typeface="Times New Roman" panose="02020603050405020304" pitchFamily="18" charset="0"/>
                                </a:rPr>
                              </m:ctrlPr>
                            </m:sSupPr>
                            <m:e>
                              <m:d>
                                <m:dPr>
                                  <m:ctrlPr>
                                    <a:rPr lang="id-ID" b="0" i="1" smtClean="0">
                                      <a:latin typeface="Cambria Math" panose="02040503050406030204" pitchFamily="18" charset="0"/>
                                      <a:cs typeface="Times New Roman" panose="02020603050405020304" pitchFamily="18" charset="0"/>
                                    </a:rPr>
                                  </m:ctrlPr>
                                </m:dPr>
                                <m:e>
                                  <m:r>
                                    <a:rPr lang="id-ID" b="0" i="1" smtClean="0">
                                      <a:latin typeface="Cambria Math" panose="02040503050406030204" pitchFamily="18" charset="0"/>
                                      <a:cs typeface="Times New Roman" panose="02020603050405020304" pitchFamily="18" charset="0"/>
                                    </a:rPr>
                                    <m:t>449</m:t>
                                  </m:r>
                                </m:e>
                              </m:d>
                            </m:e>
                            <m:sup>
                              <m:r>
                                <a:rPr lang="id-ID" b="0" i="1" smtClean="0">
                                  <a:latin typeface="Cambria Math" panose="02040503050406030204" pitchFamily="18" charset="0"/>
                                  <a:cs typeface="Times New Roman" panose="02020603050405020304" pitchFamily="18" charset="0"/>
                                </a:rPr>
                                <m:t>2</m:t>
                              </m:r>
                            </m:sup>
                          </m:sSup>
                          <m:r>
                            <a:rPr lang="id-ID" b="0" i="1" smtClean="0">
                              <a:latin typeface="Cambria Math" panose="02040503050406030204" pitchFamily="18" charset="0"/>
                              <a:cs typeface="Times New Roman" panose="02020603050405020304" pitchFamily="18" charset="0"/>
                            </a:rPr>
                            <m:t>+…+</m:t>
                          </m:r>
                          <m:sSup>
                            <m:sSupPr>
                              <m:ctrlPr>
                                <a:rPr lang="id-ID" b="0" i="1" smtClean="0">
                                  <a:latin typeface="Cambria Math" panose="02040503050406030204" pitchFamily="18" charset="0"/>
                                  <a:cs typeface="Times New Roman" panose="02020603050405020304" pitchFamily="18" charset="0"/>
                                </a:rPr>
                              </m:ctrlPr>
                            </m:sSupPr>
                            <m:e>
                              <m:d>
                                <m:dPr>
                                  <m:ctrlPr>
                                    <a:rPr lang="id-ID" b="0" i="1" smtClean="0">
                                      <a:latin typeface="Cambria Math" panose="02040503050406030204" pitchFamily="18" charset="0"/>
                                      <a:cs typeface="Times New Roman" panose="02020603050405020304" pitchFamily="18" charset="0"/>
                                    </a:rPr>
                                  </m:ctrlPr>
                                </m:dPr>
                                <m:e>
                                  <m:r>
                                    <a:rPr lang="id-ID" b="0" i="1" smtClean="0">
                                      <a:latin typeface="Cambria Math" panose="02040503050406030204" pitchFamily="18" charset="0"/>
                                      <a:cs typeface="Times New Roman" panose="02020603050405020304" pitchFamily="18" charset="0"/>
                                    </a:rPr>
                                    <m:t>513,2</m:t>
                                  </m:r>
                                </m:e>
                              </m:d>
                            </m:e>
                            <m:sup>
                              <m:r>
                                <a:rPr lang="id-ID" b="0" i="1" smtClean="0">
                                  <a:latin typeface="Cambria Math" panose="02040503050406030204" pitchFamily="18" charset="0"/>
                                  <a:cs typeface="Times New Roman" panose="02020603050405020304" pitchFamily="18" charset="0"/>
                                </a:rPr>
                                <m:t>2</m:t>
                              </m:r>
                            </m:sup>
                          </m:sSup>
                        </m:num>
                        <m:den>
                          <m:r>
                            <a:rPr lang="id-ID" b="0" i="1" smtClean="0">
                              <a:latin typeface="Cambria Math" panose="02040503050406030204" pitchFamily="18" charset="0"/>
                              <a:cs typeface="Times New Roman" panose="02020603050405020304" pitchFamily="18" charset="0"/>
                            </a:rPr>
                            <m:t>6</m:t>
                          </m:r>
                          <m:r>
                            <a:rPr lang="id-ID" b="0" i="1" smtClean="0">
                              <a:latin typeface="Cambria Math" panose="02040503050406030204" pitchFamily="18" charset="0"/>
                              <a:cs typeface="Times New Roman" panose="02020603050405020304" pitchFamily="18" charset="0"/>
                            </a:rPr>
                            <m:t>𝑥</m:t>
                          </m:r>
                          <m:r>
                            <a:rPr lang="id-ID" b="0" i="1" smtClean="0">
                              <a:latin typeface="Cambria Math" panose="02040503050406030204" pitchFamily="18" charset="0"/>
                              <a:cs typeface="Times New Roman" panose="02020603050405020304" pitchFamily="18" charset="0"/>
                            </a:rPr>
                            <m:t>2</m:t>
                          </m:r>
                        </m:den>
                      </m:f>
                      <m:r>
                        <a:rPr lang="id-ID" b="0" i="1" smtClean="0">
                          <a:latin typeface="Cambria Math" panose="02040503050406030204" pitchFamily="18" charset="0"/>
                          <a:cs typeface="Times New Roman" panose="02020603050405020304" pitchFamily="18" charset="0"/>
                        </a:rPr>
                        <m:t>−</m:t>
                      </m:r>
                      <m:r>
                        <a:rPr lang="id-ID" i="1">
                          <a:latin typeface="Cambria Math" panose="02040503050406030204" pitchFamily="18" charset="0"/>
                        </a:rPr>
                        <m:t>75707,910</m:t>
                      </m:r>
                      <m:r>
                        <a:rPr lang="id-ID" b="0" i="1" smtClean="0">
                          <a:latin typeface="Cambria Math" panose="02040503050406030204" pitchFamily="18" charset="0"/>
                        </a:rPr>
                        <m:t>2=197,110625</m:t>
                      </m:r>
                    </m:oMath>
                  </m:oMathPara>
                </a14:m>
                <a:endParaRPr lang="id-ID" dirty="0"/>
              </a:p>
            </p:txBody>
          </p:sp>
        </mc:Choice>
        <mc:Fallback xmlns="">
          <p:sp>
            <p:nvSpPr>
              <p:cNvPr id="30" name="Rectangle 29"/>
              <p:cNvSpPr>
                <a:spLocks noRot="1" noChangeAspect="1" noMove="1" noResize="1" noEditPoints="1" noAdjustHandles="1" noChangeArrowheads="1" noChangeShapeType="1" noTextEdit="1"/>
              </p:cNvSpPr>
              <p:nvPr/>
            </p:nvSpPr>
            <p:spPr>
              <a:xfrm>
                <a:off x="1528577" y="2971059"/>
                <a:ext cx="6399320" cy="778290"/>
              </a:xfrm>
              <a:prstGeom prst="rect">
                <a:avLst/>
              </a:prstGeom>
              <a:blipFill>
                <a:blip r:embed="rId5"/>
                <a:stretch>
                  <a:fillRect/>
                </a:stretch>
              </a:blipFill>
            </p:spPr>
            <p:txBody>
              <a:bodyPr/>
              <a:lstStyle/>
              <a:p>
                <a:r>
                  <a:rPr lang="id-ID">
                    <a:noFill/>
                  </a:rPr>
                  <a:t> </a:t>
                </a:r>
              </a:p>
            </p:txBody>
          </p:sp>
        </mc:Fallback>
      </mc:AlternateContent>
      <p:sp>
        <p:nvSpPr>
          <p:cNvPr id="32" name="Google Shape;958;p37"/>
          <p:cNvSpPr txBox="1">
            <a:spLocks/>
          </p:cNvSpPr>
          <p:nvPr/>
        </p:nvSpPr>
        <p:spPr>
          <a:xfrm>
            <a:off x="1069048" y="3085026"/>
            <a:ext cx="610800" cy="49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lt1"/>
              </a:buClr>
              <a:buSzPts val="6300"/>
              <a:buFont typeface="Sue Ellen Francisco"/>
              <a:buNone/>
              <a:defRPr sz="4100" b="0" i="0" u="none" strike="noStrike" cap="none">
                <a:solidFill>
                  <a:schemeClr val="lt1"/>
                </a:solidFill>
                <a:latin typeface="Sue Ellen Francisco"/>
                <a:ea typeface="Sue Ellen Francisco"/>
                <a:cs typeface="Sue Ellen Francisco"/>
                <a:sym typeface="Sue Ellen Francisco"/>
              </a:defRPr>
            </a:lvl1pPr>
            <a:lvl2pPr marR="0" lvl="1"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2pPr>
            <a:lvl3pPr marR="0" lvl="2"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3pPr>
            <a:lvl4pPr marR="0" lvl="3"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4pPr>
            <a:lvl5pPr marR="0" lvl="4"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5pPr>
            <a:lvl6pPr marR="0" lvl="5"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6pPr>
            <a:lvl7pPr marR="0" lvl="6"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7pPr>
            <a:lvl8pPr marR="0" lvl="7"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8pPr>
            <a:lvl9pPr marR="0" lvl="8"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9pPr>
          </a:lstStyle>
          <a:p>
            <a:r>
              <a:rPr lang="en" dirty="0" smtClean="0"/>
              <a:t>04</a:t>
            </a:r>
            <a:endParaRPr lang="en" dirty="0"/>
          </a:p>
        </p:txBody>
      </p:sp>
      <mc:AlternateContent xmlns:mc="http://schemas.openxmlformats.org/markup-compatibility/2006" xmlns:a14="http://schemas.microsoft.com/office/drawing/2010/main">
        <mc:Choice Requires="a14">
          <p:sp>
            <p:nvSpPr>
              <p:cNvPr id="11" name="Rectangle 10"/>
              <p:cNvSpPr/>
              <p:nvPr/>
            </p:nvSpPr>
            <p:spPr>
              <a:xfrm>
                <a:off x="1693432" y="3575826"/>
                <a:ext cx="6424388" cy="1010469"/>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id-ID" i="1" smtClean="0">
                          <a:latin typeface="Cambria Math" panose="02040503050406030204" pitchFamily="18" charset="0"/>
                          <a:ea typeface="Calibri" panose="020F0502020204030204" pitchFamily="34" charset="0"/>
                          <a:cs typeface="Times New Roman" panose="02020603050405020304" pitchFamily="18" charset="0"/>
                        </a:rPr>
                        <m:t>𝐽𝐾</m:t>
                      </m:r>
                      <m:r>
                        <a:rPr lang="id-ID" b="0" i="1" smtClean="0">
                          <a:latin typeface="Cambria Math" panose="02040503050406030204" pitchFamily="18" charset="0"/>
                          <a:ea typeface="Calibri" panose="020F0502020204030204" pitchFamily="34" charset="0"/>
                          <a:cs typeface="Times New Roman" panose="02020603050405020304" pitchFamily="18" charset="0"/>
                        </a:rPr>
                        <m:t>(</m:t>
                      </m:r>
                      <m:r>
                        <a:rPr lang="id-ID" i="1" smtClean="0">
                          <a:latin typeface="Cambria Math" panose="02040503050406030204" pitchFamily="18" charset="0"/>
                          <a:ea typeface="Calibri" panose="020F0502020204030204" pitchFamily="34" charset="0"/>
                          <a:cs typeface="Times New Roman" panose="02020603050405020304" pitchFamily="18" charset="0"/>
                        </a:rPr>
                        <m:t>𝐴</m:t>
                      </m:r>
                      <m:r>
                        <a:rPr lang="id-ID" b="0" i="1" smtClean="0">
                          <a:latin typeface="Cambria Math" panose="02040503050406030204" pitchFamily="18" charset="0"/>
                          <a:ea typeface="Calibri" panose="020F0502020204030204" pitchFamily="34" charset="0"/>
                          <a:cs typeface="Times New Roman" panose="02020603050405020304" pitchFamily="18" charset="0"/>
                        </a:rPr>
                        <m:t>)=</m:t>
                      </m:r>
                      <m:nary>
                        <m:naryPr>
                          <m:chr m:val="∑"/>
                          <m:subHide m:val="on"/>
                          <m:supHide m:val="on"/>
                          <m:ctrlPr>
                            <a:rPr lang="id-ID" i="1">
                              <a:latin typeface="Cambria Math" panose="02040503050406030204" pitchFamily="18" charset="0"/>
                            </a:rPr>
                          </m:ctrlPr>
                        </m:naryPr>
                        <m:sub/>
                        <m:sup/>
                        <m:e>
                          <m:f>
                            <m:fPr>
                              <m:ctrlPr>
                                <a:rPr lang="id-ID" i="1">
                                  <a:latin typeface="Cambria Math" panose="02040503050406030204" pitchFamily="18" charset="0"/>
                                </a:rPr>
                              </m:ctrlPr>
                            </m:fPr>
                            <m:num>
                              <m:sSubSup>
                                <m:sSubSupPr>
                                  <m:ctrlPr>
                                    <a:rPr lang="id-ID" i="1">
                                      <a:latin typeface="Cambria Math" panose="02040503050406030204" pitchFamily="18" charset="0"/>
                                    </a:rPr>
                                  </m:ctrlPr>
                                </m:sSubSupPr>
                                <m:e>
                                  <m:r>
                                    <a:rPr lang="id-ID" i="1">
                                      <a:latin typeface="Cambria Math" panose="02040503050406030204" pitchFamily="18" charset="0"/>
                                    </a:rPr>
                                    <m:t>𝑌</m:t>
                                  </m:r>
                                </m:e>
                                <m:sub>
                                  <m:r>
                                    <a:rPr lang="id-ID" b="0" i="1" smtClean="0">
                                      <a:latin typeface="Cambria Math" panose="02040503050406030204" pitchFamily="18" charset="0"/>
                                    </a:rPr>
                                    <m:t>𝑖</m:t>
                                  </m:r>
                                  <m:r>
                                    <a:rPr lang="id-ID" b="0" i="1" smtClean="0">
                                      <a:latin typeface="Cambria Math" panose="02040503050406030204" pitchFamily="18" charset="0"/>
                                    </a:rPr>
                                    <m:t>..</m:t>
                                  </m:r>
                                </m:sub>
                                <m:sup>
                                  <m:r>
                                    <a:rPr lang="id-ID" i="1">
                                      <a:latin typeface="Cambria Math" panose="02040503050406030204" pitchFamily="18" charset="0"/>
                                    </a:rPr>
                                    <m:t>2</m:t>
                                  </m:r>
                                </m:sup>
                              </m:sSubSup>
                            </m:num>
                            <m:den>
                              <m:r>
                                <a:rPr lang="id-ID" i="1">
                                  <a:latin typeface="Cambria Math" panose="02040503050406030204" pitchFamily="18" charset="0"/>
                                </a:rPr>
                                <m:t>𝑏</m:t>
                              </m:r>
                              <m:r>
                                <a:rPr lang="id-ID" b="0" i="1" smtClean="0">
                                  <a:latin typeface="Cambria Math" panose="02040503050406030204" pitchFamily="18" charset="0"/>
                                </a:rPr>
                                <m:t>𝑟</m:t>
                              </m:r>
                            </m:den>
                          </m:f>
                          <m:r>
                            <a:rPr lang="id-ID">
                              <a:latin typeface="Cambria Math" panose="02040503050406030204" pitchFamily="18" charset="0"/>
                            </a:rPr>
                            <m:t>−</m:t>
                          </m:r>
                          <m:r>
                            <a:rPr lang="id-ID" i="1">
                              <a:latin typeface="Cambria Math" panose="02040503050406030204" pitchFamily="18" charset="0"/>
                            </a:rPr>
                            <m:t>𝐹𝐾</m:t>
                          </m:r>
                        </m:e>
                      </m:nary>
                      <m:r>
                        <a:rPr lang="id-ID" i="1">
                          <a:latin typeface="Cambria Math" panose="02040503050406030204" pitchFamily="18" charset="0"/>
                          <a:ea typeface="Calibri" panose="020F0502020204030204" pitchFamily="34" charset="0"/>
                          <a:cs typeface="Times New Roman" panose="02020603050405020304" pitchFamily="18" charset="0"/>
                        </a:rPr>
                        <m:t>=</m:t>
                      </m:r>
                      <m:f>
                        <m:fPr>
                          <m:ctrlPr>
                            <a:rPr lang="id-ID" i="1">
                              <a:latin typeface="Cambria Math" panose="02040503050406030204" pitchFamily="18" charset="0"/>
                              <a:cs typeface="Times New Roman" panose="02020603050405020304" pitchFamily="18" charset="0"/>
                            </a:rPr>
                          </m:ctrlPr>
                        </m:fPr>
                        <m:num>
                          <m:sSup>
                            <m:sSupPr>
                              <m:ctrlPr>
                                <a:rPr lang="id-ID" i="1">
                                  <a:latin typeface="Cambria Math" panose="02040503050406030204" pitchFamily="18" charset="0"/>
                                  <a:cs typeface="Times New Roman" panose="02020603050405020304" pitchFamily="18" charset="0"/>
                                </a:rPr>
                              </m:ctrlPr>
                            </m:sSupPr>
                            <m:e>
                              <m:d>
                                <m:dPr>
                                  <m:ctrlPr>
                                    <a:rPr lang="id-ID" i="1">
                                      <a:latin typeface="Cambria Math" panose="02040503050406030204" pitchFamily="18" charset="0"/>
                                      <a:cs typeface="Times New Roman" panose="02020603050405020304" pitchFamily="18" charset="0"/>
                                    </a:rPr>
                                  </m:ctrlPr>
                                </m:dPr>
                                <m:e>
                                  <m:r>
                                    <a:rPr lang="id-ID" b="0" i="1" smtClean="0">
                                      <a:latin typeface="Cambria Math" panose="02040503050406030204" pitchFamily="18" charset="0"/>
                                      <a:cs typeface="Times New Roman" panose="02020603050405020304" pitchFamily="18" charset="0"/>
                                    </a:rPr>
                                    <m:t>244,7</m:t>
                                  </m:r>
                                </m:e>
                              </m:d>
                            </m:e>
                            <m:sup>
                              <m:r>
                                <a:rPr lang="id-ID" i="1">
                                  <a:latin typeface="Cambria Math" panose="02040503050406030204" pitchFamily="18" charset="0"/>
                                  <a:cs typeface="Times New Roman" panose="02020603050405020304" pitchFamily="18" charset="0"/>
                                </a:rPr>
                                <m:t>2</m:t>
                              </m:r>
                            </m:sup>
                          </m:sSup>
                          <m:r>
                            <a:rPr lang="id-ID" i="1">
                              <a:latin typeface="Cambria Math" panose="02040503050406030204" pitchFamily="18" charset="0"/>
                              <a:cs typeface="Times New Roman" panose="02020603050405020304" pitchFamily="18" charset="0"/>
                            </a:rPr>
                            <m:t>+…+</m:t>
                          </m:r>
                          <m:sSup>
                            <m:sSupPr>
                              <m:ctrlPr>
                                <a:rPr lang="id-ID" i="1">
                                  <a:latin typeface="Cambria Math" panose="02040503050406030204" pitchFamily="18" charset="0"/>
                                  <a:cs typeface="Times New Roman" panose="02020603050405020304" pitchFamily="18" charset="0"/>
                                </a:rPr>
                              </m:ctrlPr>
                            </m:sSupPr>
                            <m:e>
                              <m:d>
                                <m:dPr>
                                  <m:ctrlPr>
                                    <a:rPr lang="id-ID" i="1">
                                      <a:latin typeface="Cambria Math" panose="02040503050406030204" pitchFamily="18" charset="0"/>
                                      <a:cs typeface="Times New Roman" panose="02020603050405020304" pitchFamily="18" charset="0"/>
                                    </a:rPr>
                                  </m:ctrlPr>
                                </m:dPr>
                                <m:e>
                                  <m:r>
                                    <a:rPr lang="id-ID" b="0" i="1" smtClean="0">
                                      <a:latin typeface="Cambria Math" panose="02040503050406030204" pitchFamily="18" charset="0"/>
                                      <a:cs typeface="Times New Roman" panose="02020603050405020304" pitchFamily="18" charset="0"/>
                                    </a:rPr>
                                    <m:t>365,9</m:t>
                                  </m:r>
                                </m:e>
                              </m:d>
                            </m:e>
                            <m:sup>
                              <m:r>
                                <a:rPr lang="id-ID" i="1">
                                  <a:latin typeface="Cambria Math" panose="02040503050406030204" pitchFamily="18" charset="0"/>
                                  <a:cs typeface="Times New Roman" panose="02020603050405020304" pitchFamily="18" charset="0"/>
                                </a:rPr>
                                <m:t>2</m:t>
                              </m:r>
                            </m:sup>
                          </m:sSup>
                        </m:num>
                        <m:den>
                          <m:r>
                            <a:rPr lang="id-ID" b="0" i="1" smtClean="0">
                              <a:latin typeface="Cambria Math" panose="02040503050406030204" pitchFamily="18" charset="0"/>
                              <a:cs typeface="Times New Roman" panose="02020603050405020304" pitchFamily="18" charset="0"/>
                            </a:rPr>
                            <m:t>4</m:t>
                          </m:r>
                          <m:r>
                            <a:rPr lang="id-ID" i="1">
                              <a:latin typeface="Cambria Math" panose="02040503050406030204" pitchFamily="18" charset="0"/>
                              <a:cs typeface="Times New Roman" panose="02020603050405020304" pitchFamily="18" charset="0"/>
                            </a:rPr>
                            <m:t>𝑥</m:t>
                          </m:r>
                          <m:r>
                            <a:rPr lang="id-ID" i="1">
                              <a:latin typeface="Cambria Math" panose="02040503050406030204" pitchFamily="18" charset="0"/>
                              <a:cs typeface="Times New Roman" panose="02020603050405020304" pitchFamily="18" charset="0"/>
                            </a:rPr>
                            <m:t>2</m:t>
                          </m:r>
                        </m:den>
                      </m:f>
                      <m:r>
                        <a:rPr lang="id-ID" i="1">
                          <a:latin typeface="Cambria Math" panose="02040503050406030204" pitchFamily="18" charset="0"/>
                          <a:cs typeface="Times New Roman" panose="02020603050405020304" pitchFamily="18" charset="0"/>
                        </a:rPr>
                        <m:t>−</m:t>
                      </m:r>
                      <m:r>
                        <a:rPr lang="id-ID" i="1">
                          <a:latin typeface="Cambria Math" panose="02040503050406030204" pitchFamily="18" charset="0"/>
                        </a:rPr>
                        <m:t>75707,9102=</m:t>
                      </m:r>
                      <m:r>
                        <a:rPr lang="id-ID" b="0" i="1" smtClean="0">
                          <a:latin typeface="Cambria Math" panose="02040503050406030204" pitchFamily="18" charset="0"/>
                        </a:rPr>
                        <m:t>1674,79604</m:t>
                      </m:r>
                    </m:oMath>
                  </m:oMathPara>
                </a14:m>
                <a:endParaRPr lang="id-ID" dirty="0"/>
              </a:p>
              <a:p>
                <a:pPr>
                  <a:lnSpc>
                    <a:spcPct val="107000"/>
                  </a:lnSpc>
                  <a:spcAft>
                    <a:spcPts val="800"/>
                  </a:spcAft>
                </a:pPr>
                <a:endParaRPr lang="id-ID" dirty="0"/>
              </a:p>
            </p:txBody>
          </p:sp>
        </mc:Choice>
        <mc:Fallback xmlns="">
          <p:sp>
            <p:nvSpPr>
              <p:cNvPr id="11" name="Rectangle 10"/>
              <p:cNvSpPr>
                <a:spLocks noRot="1" noChangeAspect="1" noMove="1" noResize="1" noEditPoints="1" noAdjustHandles="1" noChangeArrowheads="1" noChangeShapeType="1" noTextEdit="1"/>
              </p:cNvSpPr>
              <p:nvPr/>
            </p:nvSpPr>
            <p:spPr>
              <a:xfrm>
                <a:off x="1693432" y="3575826"/>
                <a:ext cx="6424388" cy="1010469"/>
              </a:xfrm>
              <a:prstGeom prst="rect">
                <a:avLst/>
              </a:prstGeom>
              <a:blipFill>
                <a:blip r:embed="rId6"/>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679847" y="4401669"/>
                <a:ext cx="7351137"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d-ID" i="1" smtClean="0">
                          <a:latin typeface="Cambria Math" panose="02040503050406030204" pitchFamily="18" charset="0"/>
                        </a:rPr>
                        <m:t>𝐽𝐾𝐺</m:t>
                      </m:r>
                      <m:d>
                        <m:dPr>
                          <m:ctrlPr>
                            <a:rPr lang="id-ID" i="1">
                              <a:latin typeface="Cambria Math" panose="02040503050406030204" pitchFamily="18" charset="0"/>
                            </a:rPr>
                          </m:ctrlPr>
                        </m:dPr>
                        <m:e>
                          <m:r>
                            <a:rPr lang="id-ID" i="1">
                              <a:latin typeface="Cambria Math" panose="02040503050406030204" pitchFamily="18" charset="0"/>
                            </a:rPr>
                            <m:t>𝑎</m:t>
                          </m:r>
                        </m:e>
                      </m:d>
                      <m:r>
                        <a:rPr lang="id-ID">
                          <a:latin typeface="Cambria Math" panose="02040503050406030204" pitchFamily="18" charset="0"/>
                        </a:rPr>
                        <m:t>=</m:t>
                      </m:r>
                      <m:r>
                        <a:rPr lang="id-ID" i="1">
                          <a:latin typeface="Cambria Math" panose="02040503050406030204" pitchFamily="18" charset="0"/>
                        </a:rPr>
                        <m:t>𝐽𝐾</m:t>
                      </m:r>
                      <m:r>
                        <a:rPr lang="id-ID" b="0" i="1" smtClean="0">
                          <a:latin typeface="Cambria Math" panose="02040503050406030204" pitchFamily="18" charset="0"/>
                        </a:rPr>
                        <m:t>(</m:t>
                      </m:r>
                      <m:r>
                        <a:rPr lang="id-ID" i="1">
                          <a:latin typeface="Cambria Math" panose="02040503050406030204" pitchFamily="18" charset="0"/>
                        </a:rPr>
                        <m:t>𝑆𝑇</m:t>
                      </m:r>
                      <m:r>
                        <a:rPr lang="id-ID" b="0" i="1" smtClean="0">
                          <a:latin typeface="Cambria Math" panose="02040503050406030204" pitchFamily="18" charset="0"/>
                        </a:rPr>
                        <m:t>)</m:t>
                      </m:r>
                      <m:r>
                        <a:rPr lang="id-ID">
                          <a:latin typeface="Cambria Math" panose="02040503050406030204" pitchFamily="18" charset="0"/>
                        </a:rPr>
                        <m:t>−</m:t>
                      </m:r>
                      <m:r>
                        <a:rPr lang="id-ID" i="1">
                          <a:latin typeface="Cambria Math" panose="02040503050406030204" pitchFamily="18" charset="0"/>
                        </a:rPr>
                        <m:t>𝐽𝐾</m:t>
                      </m:r>
                      <m:r>
                        <a:rPr lang="id-ID" b="0" i="1" smtClean="0">
                          <a:latin typeface="Cambria Math" panose="02040503050406030204" pitchFamily="18" charset="0"/>
                        </a:rPr>
                        <m:t>(</m:t>
                      </m:r>
                      <m:r>
                        <a:rPr lang="id-ID" i="1">
                          <a:latin typeface="Cambria Math" panose="02040503050406030204" pitchFamily="18" charset="0"/>
                        </a:rPr>
                        <m:t>𝐴</m:t>
                      </m:r>
                      <m:r>
                        <a:rPr lang="id-ID" b="0" i="0" smtClean="0">
                          <a:latin typeface="Cambria Math" panose="02040503050406030204" pitchFamily="18" charset="0"/>
                        </a:rPr>
                        <m:t>)</m:t>
                      </m:r>
                      <m:r>
                        <a:rPr lang="id-ID">
                          <a:latin typeface="Cambria Math" panose="02040503050406030204" pitchFamily="18" charset="0"/>
                        </a:rPr>
                        <m:t>−</m:t>
                      </m:r>
                      <m:r>
                        <a:rPr lang="id-ID" i="1">
                          <a:latin typeface="Cambria Math" panose="02040503050406030204" pitchFamily="18" charset="0"/>
                        </a:rPr>
                        <m:t>𝐽𝐾𝐾</m:t>
                      </m:r>
                      <m:r>
                        <a:rPr lang="id-ID" b="0" i="1" smtClean="0">
                          <a:latin typeface="Cambria Math" panose="02040503050406030204" pitchFamily="18" charset="0"/>
                        </a:rPr>
                        <m:t>=2139,63479−</m:t>
                      </m:r>
                      <m:r>
                        <a:rPr lang="id-ID" i="1">
                          <a:latin typeface="Cambria Math" panose="02040503050406030204" pitchFamily="18" charset="0"/>
                        </a:rPr>
                        <m:t>1674,79604</m:t>
                      </m:r>
                      <m:r>
                        <a:rPr lang="id-ID" b="0" i="1" smtClean="0">
                          <a:latin typeface="Cambria Math" panose="02040503050406030204" pitchFamily="18" charset="0"/>
                        </a:rPr>
                        <m:t>−</m:t>
                      </m:r>
                      <m:r>
                        <a:rPr lang="id-ID" i="1">
                          <a:latin typeface="Cambria Math" panose="02040503050406030204" pitchFamily="18" charset="0"/>
                        </a:rPr>
                        <m:t>197,110625</m:t>
                      </m:r>
                      <m:r>
                        <a:rPr lang="id-ID" b="0" i="1" smtClean="0">
                          <a:latin typeface="Cambria Math" panose="02040503050406030204" pitchFamily="18" charset="0"/>
                        </a:rPr>
                        <m:t>=267,728125</m:t>
                      </m:r>
                    </m:oMath>
                  </m:oMathPara>
                </a14:m>
                <a:endParaRPr lang="id-ID" dirty="0"/>
              </a:p>
            </p:txBody>
          </p:sp>
        </mc:Choice>
        <mc:Fallback xmlns="">
          <p:sp>
            <p:nvSpPr>
              <p:cNvPr id="34" name="Rectangle 33"/>
              <p:cNvSpPr>
                <a:spLocks noRot="1" noChangeAspect="1" noMove="1" noResize="1" noEditPoints="1" noAdjustHandles="1" noChangeArrowheads="1" noChangeShapeType="1" noTextEdit="1"/>
              </p:cNvSpPr>
              <p:nvPr/>
            </p:nvSpPr>
            <p:spPr>
              <a:xfrm>
                <a:off x="1679847" y="4401669"/>
                <a:ext cx="7351137" cy="307777"/>
              </a:xfrm>
              <a:prstGeom prst="rect">
                <a:avLst/>
              </a:prstGeom>
              <a:blipFill>
                <a:blip r:embed="rId7"/>
                <a:stretch>
                  <a:fillRect b="-7843"/>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528944" y="2271929"/>
                <a:ext cx="6475290" cy="665118"/>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id-ID" i="1" smtClean="0">
                          <a:latin typeface="Cambria Math" panose="02040503050406030204" pitchFamily="18" charset="0"/>
                          <a:ea typeface="Calibri" panose="020F0502020204030204" pitchFamily="34" charset="0"/>
                          <a:cs typeface="Times New Roman" panose="02020603050405020304" pitchFamily="18" charset="0"/>
                        </a:rPr>
                        <m:t>𝐽𝐾</m:t>
                      </m:r>
                      <m:r>
                        <a:rPr lang="id-ID" b="0" i="1" smtClean="0">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𝑆𝑇</m:t>
                      </m:r>
                      <m:r>
                        <a:rPr lang="id-ID" b="0" i="1" smtClean="0">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m:t>
                      </m:r>
                      <m:f>
                        <m:fPr>
                          <m:ctrlPr>
                            <a:rPr lang="id-ID" i="1">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id-ID" i="1">
                                  <a:latin typeface="Cambria Math" panose="02040503050406030204" pitchFamily="18" charset="0"/>
                                  <a:ea typeface="Calibri" panose="020F0502020204030204" pitchFamily="34" charset="0"/>
                                  <a:cs typeface="Times New Roman" panose="02020603050405020304" pitchFamily="18" charset="0"/>
                                </a:rPr>
                              </m:ctrlPr>
                            </m:naryPr>
                            <m:sub/>
                            <m:sup/>
                            <m:e>
                              <m:nary>
                                <m:naryPr>
                                  <m:chr m:val="∑"/>
                                  <m:limLoc m:val="undOvr"/>
                                  <m:subHide m:val="on"/>
                                  <m:supHide m:val="on"/>
                                  <m:ctrlPr>
                                    <a:rPr lang="id-ID" i="1">
                                      <a:latin typeface="Cambria Math" panose="02040503050406030204" pitchFamily="18" charset="0"/>
                                      <a:ea typeface="Calibri" panose="020F0502020204030204" pitchFamily="34" charset="0"/>
                                      <a:cs typeface="Times New Roman" panose="02020603050405020304" pitchFamily="18" charset="0"/>
                                    </a:rPr>
                                  </m:ctrlPr>
                                </m:naryPr>
                                <m:sub/>
                                <m:sup/>
                                <m:e>
                                  <m:sSubSup>
                                    <m:sSubSupPr>
                                      <m:ctrlPr>
                                        <a:rPr lang="id-ID" i="1">
                                          <a:latin typeface="Cambria Math" panose="02040503050406030204" pitchFamily="18" charset="0"/>
                                          <a:ea typeface="Calibri" panose="020F0502020204030204" pitchFamily="34" charset="0"/>
                                          <a:cs typeface="Times New Roman" panose="02020603050405020304" pitchFamily="18" charset="0"/>
                                        </a:rPr>
                                      </m:ctrlPr>
                                    </m:sSubSupPr>
                                    <m:e>
                                      <m:r>
                                        <a:rPr lang="id-ID" i="1">
                                          <a:latin typeface="Cambria Math" panose="02040503050406030204" pitchFamily="18" charset="0"/>
                                          <a:ea typeface="Calibri" panose="020F0502020204030204" pitchFamily="34" charset="0"/>
                                          <a:cs typeface="Times New Roman" panose="02020603050405020304" pitchFamily="18" charset="0"/>
                                        </a:rPr>
                                        <m:t>𝑌</m:t>
                                      </m:r>
                                    </m:e>
                                    <m:sub>
                                      <m:r>
                                        <a:rPr lang="id-ID" i="1">
                                          <a:latin typeface="Cambria Math" panose="02040503050406030204" pitchFamily="18" charset="0"/>
                                          <a:ea typeface="Calibri" panose="020F0502020204030204" pitchFamily="34" charset="0"/>
                                          <a:cs typeface="Times New Roman" panose="02020603050405020304" pitchFamily="18" charset="0"/>
                                        </a:rPr>
                                        <m:t>𝑖</m:t>
                                      </m:r>
                                      <m:r>
                                        <a:rPr lang="id-ID" i="1">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𝑘</m:t>
                                      </m:r>
                                    </m:sub>
                                    <m:sup>
                                      <m:r>
                                        <a:rPr lang="id-ID" i="1">
                                          <a:latin typeface="Cambria Math" panose="02040503050406030204" pitchFamily="18" charset="0"/>
                                          <a:ea typeface="Calibri" panose="020F0502020204030204" pitchFamily="34" charset="0"/>
                                          <a:cs typeface="Times New Roman" panose="02020603050405020304" pitchFamily="18" charset="0"/>
                                        </a:rPr>
                                        <m:t>2</m:t>
                                      </m:r>
                                    </m:sup>
                                  </m:sSubSup>
                                </m:e>
                              </m:nary>
                            </m:e>
                          </m:nary>
                        </m:num>
                        <m:den>
                          <m:r>
                            <a:rPr lang="id-ID" i="1">
                              <a:latin typeface="Cambria Math" panose="02040503050406030204" pitchFamily="18" charset="0"/>
                              <a:ea typeface="Calibri" panose="020F0502020204030204" pitchFamily="34" charset="0"/>
                              <a:cs typeface="Times New Roman" panose="02020603050405020304" pitchFamily="18" charset="0"/>
                            </a:rPr>
                            <m:t>𝑏</m:t>
                          </m:r>
                        </m:den>
                      </m:f>
                      <m:r>
                        <a:rPr lang="id-ID" i="1">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𝐹𝐾</m:t>
                      </m:r>
                      <m:r>
                        <a:rPr lang="id-ID"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d-ID" i="1">
                              <a:latin typeface="Cambria Math" panose="02040503050406030204" pitchFamily="18" charset="0"/>
                              <a:cs typeface="Times New Roman" panose="02020603050405020304" pitchFamily="18" charset="0"/>
                            </a:rPr>
                          </m:ctrlPr>
                        </m:fPr>
                        <m:num>
                          <m:sSup>
                            <m:sSupPr>
                              <m:ctrlPr>
                                <a:rPr lang="id-ID" i="1">
                                  <a:latin typeface="Cambria Math" panose="02040503050406030204" pitchFamily="18" charset="0"/>
                                  <a:cs typeface="Times New Roman" panose="02020603050405020304" pitchFamily="18" charset="0"/>
                                </a:rPr>
                              </m:ctrlPr>
                            </m:sSupPr>
                            <m:e>
                              <m:d>
                                <m:dPr>
                                  <m:ctrlPr>
                                    <a:rPr lang="id-ID" i="1">
                                      <a:latin typeface="Cambria Math" panose="02040503050406030204" pitchFamily="18" charset="0"/>
                                      <a:cs typeface="Times New Roman" panose="02020603050405020304" pitchFamily="18" charset="0"/>
                                    </a:rPr>
                                  </m:ctrlPr>
                                </m:dPr>
                                <m:e>
                                  <m:r>
                                    <a:rPr lang="id-ID" b="0" i="1" smtClean="0">
                                      <a:latin typeface="Cambria Math" panose="02040503050406030204" pitchFamily="18" charset="0"/>
                                      <a:cs typeface="Times New Roman" panose="02020603050405020304" pitchFamily="18" charset="0"/>
                                    </a:rPr>
                                    <m:t>48,4</m:t>
                                  </m:r>
                                </m:e>
                              </m:d>
                            </m:e>
                            <m:sup>
                              <m:r>
                                <a:rPr lang="id-ID" i="1">
                                  <a:latin typeface="Cambria Math" panose="02040503050406030204" pitchFamily="18" charset="0"/>
                                  <a:cs typeface="Times New Roman" panose="02020603050405020304" pitchFamily="18" charset="0"/>
                                </a:rPr>
                                <m:t>2</m:t>
                              </m:r>
                            </m:sup>
                          </m:sSup>
                          <m:r>
                            <a:rPr lang="id-ID" i="1">
                              <a:latin typeface="Cambria Math" panose="02040503050406030204" pitchFamily="18" charset="0"/>
                              <a:cs typeface="Times New Roman" panose="02020603050405020304" pitchFamily="18" charset="0"/>
                            </a:rPr>
                            <m:t>+…+</m:t>
                          </m:r>
                          <m:sSup>
                            <m:sSupPr>
                              <m:ctrlPr>
                                <a:rPr lang="id-ID" i="1">
                                  <a:latin typeface="Cambria Math" panose="02040503050406030204" pitchFamily="18" charset="0"/>
                                  <a:cs typeface="Times New Roman" panose="02020603050405020304" pitchFamily="18" charset="0"/>
                                </a:rPr>
                              </m:ctrlPr>
                            </m:sSupPr>
                            <m:e>
                              <m:d>
                                <m:dPr>
                                  <m:ctrlPr>
                                    <a:rPr lang="id-ID" i="1">
                                      <a:latin typeface="Cambria Math" panose="02040503050406030204" pitchFamily="18" charset="0"/>
                                      <a:cs typeface="Times New Roman" panose="02020603050405020304" pitchFamily="18" charset="0"/>
                                    </a:rPr>
                                  </m:ctrlPr>
                                </m:dPr>
                                <m:e>
                                  <m:r>
                                    <a:rPr lang="id-ID" b="0" i="1" smtClean="0">
                                      <a:latin typeface="Cambria Math" panose="02040503050406030204" pitchFamily="18" charset="0"/>
                                      <a:cs typeface="Times New Roman" panose="02020603050405020304" pitchFamily="18" charset="0"/>
                                    </a:rPr>
                                    <m:t>92,2</m:t>
                                  </m:r>
                                </m:e>
                              </m:d>
                            </m:e>
                            <m:sup>
                              <m:r>
                                <a:rPr lang="id-ID" i="1">
                                  <a:latin typeface="Cambria Math" panose="02040503050406030204" pitchFamily="18" charset="0"/>
                                  <a:cs typeface="Times New Roman" panose="02020603050405020304" pitchFamily="18" charset="0"/>
                                </a:rPr>
                                <m:t>2</m:t>
                              </m:r>
                            </m:sup>
                          </m:sSup>
                        </m:num>
                        <m:den>
                          <m:r>
                            <a:rPr lang="id-ID" b="0" i="1" smtClean="0">
                              <a:latin typeface="Cambria Math" panose="02040503050406030204" pitchFamily="18" charset="0"/>
                              <a:cs typeface="Times New Roman" panose="02020603050405020304" pitchFamily="18" charset="0"/>
                            </a:rPr>
                            <m:t>2</m:t>
                          </m:r>
                        </m:den>
                      </m:f>
                      <m:r>
                        <a:rPr lang="id-ID" i="1">
                          <a:latin typeface="Cambria Math" panose="02040503050406030204" pitchFamily="18" charset="0"/>
                          <a:cs typeface="Times New Roman" panose="02020603050405020304" pitchFamily="18" charset="0"/>
                        </a:rPr>
                        <m:t>−</m:t>
                      </m:r>
                      <m:r>
                        <a:rPr lang="id-ID" i="1">
                          <a:latin typeface="Cambria Math" panose="02040503050406030204" pitchFamily="18" charset="0"/>
                        </a:rPr>
                        <m:t>75707,9102=2139,63479</m:t>
                      </m:r>
                    </m:oMath>
                  </m:oMathPara>
                </a14:m>
                <a:endParaRPr lang="id-ID"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528944" y="2271929"/>
                <a:ext cx="6475290" cy="665118"/>
              </a:xfrm>
              <a:prstGeom prst="rect">
                <a:avLst/>
              </a:prstGeom>
              <a:blipFill>
                <a:blip r:embed="rId8"/>
                <a:stretch>
                  <a:fillRect/>
                </a:stretch>
              </a:blipFill>
            </p:spPr>
            <p:txBody>
              <a:bodyPr/>
              <a:lstStyle/>
              <a:p>
                <a:r>
                  <a:rPr lang="id-ID">
                    <a:noFill/>
                  </a:rPr>
                  <a:t> </a:t>
                </a:r>
              </a:p>
            </p:txBody>
          </p:sp>
        </mc:Fallback>
      </mc:AlternateContent>
      <p:sp>
        <p:nvSpPr>
          <p:cNvPr id="36" name="Google Shape;943;p37"/>
          <p:cNvSpPr/>
          <p:nvPr/>
        </p:nvSpPr>
        <p:spPr>
          <a:xfrm>
            <a:off x="967319" y="4387161"/>
            <a:ext cx="804525"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58;p37"/>
          <p:cNvSpPr txBox="1">
            <a:spLocks/>
          </p:cNvSpPr>
          <p:nvPr/>
        </p:nvSpPr>
        <p:spPr>
          <a:xfrm>
            <a:off x="1122990" y="4353835"/>
            <a:ext cx="610800" cy="49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lt1"/>
              </a:buClr>
              <a:buSzPts val="6300"/>
              <a:buFont typeface="Sue Ellen Francisco"/>
              <a:buNone/>
              <a:defRPr sz="4100" b="0" i="0" u="none" strike="noStrike" cap="none">
                <a:solidFill>
                  <a:schemeClr val="lt1"/>
                </a:solidFill>
                <a:latin typeface="Sue Ellen Francisco"/>
                <a:ea typeface="Sue Ellen Francisco"/>
                <a:cs typeface="Sue Ellen Francisco"/>
                <a:sym typeface="Sue Ellen Francisco"/>
              </a:defRPr>
            </a:lvl1pPr>
            <a:lvl2pPr marR="0" lvl="1"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2pPr>
            <a:lvl3pPr marR="0" lvl="2"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3pPr>
            <a:lvl4pPr marR="0" lvl="3"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4pPr>
            <a:lvl5pPr marR="0" lvl="4"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5pPr>
            <a:lvl6pPr marR="0" lvl="5"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6pPr>
            <a:lvl7pPr marR="0" lvl="6"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7pPr>
            <a:lvl8pPr marR="0" lvl="7"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8pPr>
            <a:lvl9pPr marR="0" lvl="8"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9pPr>
          </a:lstStyle>
          <a:p>
            <a:r>
              <a:rPr lang="en" dirty="0" smtClean="0"/>
              <a:t>0</a:t>
            </a:r>
            <a:r>
              <a:rPr lang="id-ID" dirty="0" smtClean="0"/>
              <a:t>6</a:t>
            </a:r>
            <a:endParaRPr lang="e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31" name="Google Shape;943;p37"/>
          <p:cNvSpPr/>
          <p:nvPr/>
        </p:nvSpPr>
        <p:spPr>
          <a:xfrm>
            <a:off x="994114" y="3753700"/>
            <a:ext cx="804525"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7"/>
          <p:cNvSpPr/>
          <p:nvPr/>
        </p:nvSpPr>
        <p:spPr>
          <a:xfrm>
            <a:off x="915508" y="3105731"/>
            <a:ext cx="804525"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7"/>
          <p:cNvSpPr/>
          <p:nvPr/>
        </p:nvSpPr>
        <p:spPr>
          <a:xfrm>
            <a:off x="942111" y="2437223"/>
            <a:ext cx="751321"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7"/>
          <p:cNvSpPr txBox="1">
            <a:spLocks noGrp="1"/>
          </p:cNvSpPr>
          <p:nvPr>
            <p:ph type="title" idx="13"/>
          </p:nvPr>
        </p:nvSpPr>
        <p:spPr>
          <a:xfrm>
            <a:off x="972510" y="2396037"/>
            <a:ext cx="632404"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a:t>
            </a:r>
            <a:r>
              <a:rPr lang="id-ID" dirty="0"/>
              <a:t>7</a:t>
            </a:r>
            <a:endParaRPr dirty="0"/>
          </a:p>
        </p:txBody>
      </p:sp>
      <p:sp>
        <p:nvSpPr>
          <p:cNvPr id="958" name="Google Shape;958;p37"/>
          <p:cNvSpPr txBox="1">
            <a:spLocks noGrp="1"/>
          </p:cNvSpPr>
          <p:nvPr>
            <p:ph type="title" idx="15"/>
          </p:nvPr>
        </p:nvSpPr>
        <p:spPr>
          <a:xfrm>
            <a:off x="1069048" y="3769625"/>
            <a:ext cx="6108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09</a:t>
            </a:r>
            <a:endParaRPr dirty="0"/>
          </a:p>
        </p:txBody>
      </p:sp>
      <p:sp>
        <p:nvSpPr>
          <p:cNvPr id="32" name="Google Shape;958;p37"/>
          <p:cNvSpPr txBox="1">
            <a:spLocks/>
          </p:cNvSpPr>
          <p:nvPr/>
        </p:nvSpPr>
        <p:spPr>
          <a:xfrm>
            <a:off x="1069048" y="3085026"/>
            <a:ext cx="610800" cy="49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lt1"/>
              </a:buClr>
              <a:buSzPts val="6300"/>
              <a:buFont typeface="Sue Ellen Francisco"/>
              <a:buNone/>
              <a:defRPr sz="4100" b="0" i="0" u="none" strike="noStrike" cap="none">
                <a:solidFill>
                  <a:schemeClr val="lt1"/>
                </a:solidFill>
                <a:latin typeface="Sue Ellen Francisco"/>
                <a:ea typeface="Sue Ellen Francisco"/>
                <a:cs typeface="Sue Ellen Francisco"/>
                <a:sym typeface="Sue Ellen Francisco"/>
              </a:defRPr>
            </a:lvl1pPr>
            <a:lvl2pPr marR="0" lvl="1"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2pPr>
            <a:lvl3pPr marR="0" lvl="2"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3pPr>
            <a:lvl4pPr marR="0" lvl="3"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4pPr>
            <a:lvl5pPr marR="0" lvl="4"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5pPr>
            <a:lvl6pPr marR="0" lvl="5"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6pPr>
            <a:lvl7pPr marR="0" lvl="6"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7pPr>
            <a:lvl8pPr marR="0" lvl="7"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8pPr>
            <a:lvl9pPr marR="0" lvl="8"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9pPr>
          </a:lstStyle>
          <a:p>
            <a:r>
              <a:rPr lang="id-ID" dirty="0" smtClean="0"/>
              <a:t>08</a:t>
            </a:r>
            <a:endParaRPr lang="en" dirty="0"/>
          </a:p>
        </p:txBody>
      </p:sp>
      <p:sp>
        <p:nvSpPr>
          <p:cNvPr id="36" name="Google Shape;943;p37"/>
          <p:cNvSpPr/>
          <p:nvPr/>
        </p:nvSpPr>
        <p:spPr>
          <a:xfrm>
            <a:off x="1026128" y="4387124"/>
            <a:ext cx="804525"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58;p37"/>
          <p:cNvSpPr txBox="1">
            <a:spLocks/>
          </p:cNvSpPr>
          <p:nvPr/>
        </p:nvSpPr>
        <p:spPr>
          <a:xfrm>
            <a:off x="1147462" y="4387124"/>
            <a:ext cx="610800" cy="49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lt1"/>
              </a:buClr>
              <a:buSzPts val="6300"/>
              <a:buFont typeface="Sue Ellen Francisco"/>
              <a:buNone/>
              <a:defRPr sz="4100" b="0" i="0" u="none" strike="noStrike" cap="none">
                <a:solidFill>
                  <a:schemeClr val="lt1"/>
                </a:solidFill>
                <a:latin typeface="Sue Ellen Francisco"/>
                <a:ea typeface="Sue Ellen Francisco"/>
                <a:cs typeface="Sue Ellen Francisco"/>
                <a:sym typeface="Sue Ellen Francisco"/>
              </a:defRPr>
            </a:lvl1pPr>
            <a:lvl2pPr marR="0" lvl="1"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2pPr>
            <a:lvl3pPr marR="0" lvl="2"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3pPr>
            <a:lvl4pPr marR="0" lvl="3"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4pPr>
            <a:lvl5pPr marR="0" lvl="4"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5pPr>
            <a:lvl6pPr marR="0" lvl="5"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6pPr>
            <a:lvl7pPr marR="0" lvl="6"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7pPr>
            <a:lvl8pPr marR="0" lvl="7"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8pPr>
            <a:lvl9pPr marR="0" lvl="8" algn="ctr" rtl="0">
              <a:lnSpc>
                <a:spcPct val="80000"/>
              </a:lnSpc>
              <a:spcBef>
                <a:spcPts val="0"/>
              </a:spcBef>
              <a:spcAft>
                <a:spcPts val="0"/>
              </a:spcAft>
              <a:buClr>
                <a:schemeClr val="lt1"/>
              </a:buClr>
              <a:buSzPts val="6300"/>
              <a:buFont typeface="Fredericka the Great"/>
              <a:buNone/>
              <a:defRPr sz="6300" b="0" i="0" u="none" strike="noStrike" cap="none">
                <a:solidFill>
                  <a:schemeClr val="lt1"/>
                </a:solidFill>
                <a:latin typeface="Fredericka the Great"/>
                <a:ea typeface="Fredericka the Great"/>
                <a:cs typeface="Fredericka the Great"/>
                <a:sym typeface="Fredericka the Great"/>
              </a:defRPr>
            </a:lvl9pPr>
          </a:lstStyle>
          <a:p>
            <a:r>
              <a:rPr lang="id-ID" dirty="0" smtClean="0"/>
              <a:t>10</a:t>
            </a:r>
            <a:endParaRPr lang="en" dirty="0"/>
          </a:p>
        </p:txBody>
      </p:sp>
      <mc:AlternateContent xmlns:mc="http://schemas.openxmlformats.org/markup-compatibility/2006" xmlns:a14="http://schemas.microsoft.com/office/drawing/2010/main">
        <mc:Choice Requires="a14">
          <p:sp>
            <p:nvSpPr>
              <p:cNvPr id="21" name="Rectangle 20"/>
              <p:cNvSpPr/>
              <p:nvPr/>
            </p:nvSpPr>
            <p:spPr>
              <a:xfrm>
                <a:off x="1604914" y="2204155"/>
                <a:ext cx="5410275" cy="794320"/>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id-ID" i="1" smtClean="0">
                          <a:latin typeface="Cambria Math" panose="02040503050406030204" pitchFamily="18" charset="0"/>
                          <a:ea typeface="Calibri" panose="020F0502020204030204" pitchFamily="34" charset="0"/>
                          <a:cs typeface="Times New Roman" panose="02020603050405020304" pitchFamily="18" charset="0"/>
                        </a:rPr>
                        <m:t>𝐽𝐾</m:t>
                      </m:r>
                      <m:r>
                        <a:rPr lang="id-ID" b="0" i="1" smtClean="0">
                          <a:latin typeface="Cambria Math" panose="02040503050406030204" pitchFamily="18" charset="0"/>
                          <a:ea typeface="Calibri" panose="020F0502020204030204" pitchFamily="34" charset="0"/>
                          <a:cs typeface="Times New Roman" panose="02020603050405020304" pitchFamily="18" charset="0"/>
                        </a:rPr>
                        <m:t>(</m:t>
                      </m:r>
                      <m:r>
                        <a:rPr lang="id-ID" i="1" smtClean="0">
                          <a:latin typeface="Cambria Math" panose="02040503050406030204" pitchFamily="18" charset="0"/>
                          <a:ea typeface="Calibri" panose="020F0502020204030204" pitchFamily="34" charset="0"/>
                          <a:cs typeface="Times New Roman" panose="02020603050405020304" pitchFamily="18" charset="0"/>
                        </a:rPr>
                        <m:t>𝐵</m:t>
                      </m:r>
                      <m:r>
                        <a:rPr lang="id-ID" b="0" i="1" smtClean="0">
                          <a:latin typeface="Cambria Math" panose="02040503050406030204" pitchFamily="18" charset="0"/>
                          <a:ea typeface="Calibri" panose="020F0502020204030204" pitchFamily="34" charset="0"/>
                          <a:cs typeface="Times New Roman" panose="02020603050405020304" pitchFamily="18" charset="0"/>
                        </a:rPr>
                        <m:t>)</m:t>
                      </m:r>
                      <m:r>
                        <a:rPr lang="id-ID" i="1" smtClean="0">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id-ID" i="1">
                              <a:latin typeface="Cambria Math" panose="02040503050406030204" pitchFamily="18" charset="0"/>
                              <a:ea typeface="Calibri" panose="020F0502020204030204" pitchFamily="34" charset="0"/>
                              <a:cs typeface="Times New Roman" panose="02020603050405020304" pitchFamily="18" charset="0"/>
                            </a:rPr>
                          </m:ctrlPr>
                        </m:naryPr>
                        <m:sub/>
                        <m:sup/>
                        <m:e>
                          <m:f>
                            <m:fPr>
                              <m:ctrlPr>
                                <a:rPr lang="id-ID" i="1">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id-ID" i="1">
                                      <a:latin typeface="Cambria Math" panose="02040503050406030204" pitchFamily="18" charset="0"/>
                                      <a:ea typeface="Calibri" panose="020F0502020204030204" pitchFamily="34" charset="0"/>
                                      <a:cs typeface="Times New Roman" panose="02020603050405020304" pitchFamily="18" charset="0"/>
                                    </a:rPr>
                                  </m:ctrlPr>
                                </m:sSubSupPr>
                                <m:e>
                                  <m:r>
                                    <a:rPr lang="id-ID" i="1">
                                      <a:latin typeface="Cambria Math" panose="02040503050406030204" pitchFamily="18" charset="0"/>
                                      <a:ea typeface="Calibri" panose="020F0502020204030204" pitchFamily="34" charset="0"/>
                                      <a:cs typeface="Times New Roman" panose="02020603050405020304" pitchFamily="18" charset="0"/>
                                    </a:rPr>
                                    <m:t>𝑌</m:t>
                                  </m:r>
                                </m:e>
                                <m:sub>
                                  <m:r>
                                    <a:rPr lang="id-ID" i="1">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𝑗</m:t>
                                  </m:r>
                                  <m:r>
                                    <a:rPr lang="id-ID" i="1">
                                      <a:latin typeface="Cambria Math" panose="02040503050406030204" pitchFamily="18" charset="0"/>
                                      <a:ea typeface="Calibri" panose="020F0502020204030204" pitchFamily="34" charset="0"/>
                                      <a:cs typeface="Times New Roman" panose="02020603050405020304" pitchFamily="18" charset="0"/>
                                    </a:rPr>
                                    <m:t>.</m:t>
                                  </m:r>
                                </m:sub>
                                <m:sup>
                                  <m:r>
                                    <a:rPr lang="id-ID" i="1">
                                      <a:latin typeface="Cambria Math" panose="02040503050406030204" pitchFamily="18" charset="0"/>
                                      <a:ea typeface="Calibri" panose="020F0502020204030204" pitchFamily="34" charset="0"/>
                                      <a:cs typeface="Times New Roman" panose="02020603050405020304" pitchFamily="18" charset="0"/>
                                    </a:rPr>
                                    <m:t>2</m:t>
                                  </m:r>
                                </m:sup>
                              </m:sSubSup>
                            </m:num>
                            <m:den>
                              <m:r>
                                <a:rPr lang="id-ID" i="1">
                                  <a:latin typeface="Cambria Math" panose="02040503050406030204" pitchFamily="18" charset="0"/>
                                  <a:ea typeface="Calibri" panose="020F0502020204030204" pitchFamily="34" charset="0"/>
                                  <a:cs typeface="Times New Roman" panose="02020603050405020304" pitchFamily="18" charset="0"/>
                                </a:rPr>
                                <m:t>𝑎𝑟</m:t>
                              </m:r>
                            </m:den>
                          </m:f>
                          <m:r>
                            <a:rPr lang="id-ID" i="1">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𝐹𝐾</m:t>
                          </m:r>
                        </m:e>
                      </m:nary>
                      <m:r>
                        <a:rPr lang="id-ID"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d-ID" sz="1200" i="1">
                              <a:latin typeface="Cambria Math" panose="02040503050406030204" pitchFamily="18" charset="0"/>
                            </a:rPr>
                          </m:ctrlPr>
                        </m:fPr>
                        <m:num>
                          <m:sSup>
                            <m:sSupPr>
                              <m:ctrlPr>
                                <a:rPr lang="id-ID" sz="1200" i="1">
                                  <a:latin typeface="Cambria Math" panose="02040503050406030204" pitchFamily="18" charset="0"/>
                                </a:rPr>
                              </m:ctrlPr>
                            </m:sSupPr>
                            <m:e>
                              <m:d>
                                <m:dPr>
                                  <m:ctrlPr>
                                    <a:rPr lang="id-ID" sz="1200" i="1">
                                      <a:latin typeface="Cambria Math" panose="02040503050406030204" pitchFamily="18" charset="0"/>
                                    </a:rPr>
                                  </m:ctrlPr>
                                </m:dPr>
                                <m:e>
                                  <m:r>
                                    <a:rPr lang="id-ID" sz="1200" b="0" i="1" smtClean="0">
                                      <a:latin typeface="Cambria Math" panose="02040503050406030204" pitchFamily="18" charset="0"/>
                                    </a:rPr>
                                    <m:t>953,8</m:t>
                                  </m:r>
                                </m:e>
                              </m:d>
                            </m:e>
                            <m:sup>
                              <m:r>
                                <a:rPr lang="id-ID" sz="1200" i="1">
                                  <a:latin typeface="Cambria Math" panose="02040503050406030204" pitchFamily="18" charset="0"/>
                                </a:rPr>
                                <m:t>2</m:t>
                              </m:r>
                            </m:sup>
                          </m:sSup>
                          <m:r>
                            <a:rPr lang="id-ID" sz="1200" b="0" i="1" smtClean="0">
                              <a:latin typeface="Cambria Math" panose="02040503050406030204" pitchFamily="18" charset="0"/>
                            </a:rPr>
                            <m:t>+</m:t>
                          </m:r>
                          <m:sSup>
                            <m:sSupPr>
                              <m:ctrlPr>
                                <a:rPr lang="id-ID" sz="1200" b="0" i="1" smtClean="0">
                                  <a:latin typeface="Cambria Math" panose="02040503050406030204" pitchFamily="18" charset="0"/>
                                </a:rPr>
                              </m:ctrlPr>
                            </m:sSupPr>
                            <m:e>
                              <m:d>
                                <m:dPr>
                                  <m:ctrlPr>
                                    <a:rPr lang="id-ID" sz="1200" b="0" i="1" smtClean="0">
                                      <a:latin typeface="Cambria Math" panose="02040503050406030204" pitchFamily="18" charset="0"/>
                                    </a:rPr>
                                  </m:ctrlPr>
                                </m:dPr>
                                <m:e>
                                  <m:r>
                                    <a:rPr lang="id-ID" sz="1200" b="0" i="1" smtClean="0">
                                      <a:latin typeface="Cambria Math" panose="02040503050406030204" pitchFamily="18" charset="0"/>
                                    </a:rPr>
                                    <m:t>952,5</m:t>
                                  </m:r>
                                </m:e>
                              </m:d>
                            </m:e>
                            <m:sup>
                              <m:r>
                                <a:rPr lang="id-ID" sz="1200" b="0" i="1" smtClean="0">
                                  <a:latin typeface="Cambria Math" panose="02040503050406030204" pitchFamily="18" charset="0"/>
                                </a:rPr>
                                <m:t>2</m:t>
                              </m:r>
                            </m:sup>
                          </m:sSup>
                        </m:num>
                        <m:den>
                          <m:r>
                            <a:rPr lang="id-ID" sz="1200" b="0" i="1" smtClean="0">
                              <a:latin typeface="Cambria Math" panose="02040503050406030204" pitchFamily="18" charset="0"/>
                            </a:rPr>
                            <m:t>4</m:t>
                          </m:r>
                          <m:r>
                            <a:rPr lang="id-ID" sz="1200" b="0" i="1" smtClean="0">
                              <a:latin typeface="Cambria Math" panose="02040503050406030204" pitchFamily="18" charset="0"/>
                            </a:rPr>
                            <m:t>𝑥</m:t>
                          </m:r>
                          <m:r>
                            <a:rPr lang="id-ID" sz="1200" b="0" i="1" smtClean="0">
                              <a:latin typeface="Cambria Math" panose="02040503050406030204" pitchFamily="18" charset="0"/>
                            </a:rPr>
                            <m:t>6</m:t>
                          </m:r>
                        </m:den>
                      </m:f>
                      <m:r>
                        <a:rPr lang="id-ID" sz="1200" i="1">
                          <a:latin typeface="Cambria Math" panose="02040503050406030204" pitchFamily="18" charset="0"/>
                        </a:rPr>
                        <m:t>75707,9102=</m:t>
                      </m:r>
                      <m:r>
                        <a:rPr lang="id-ID" sz="1200" b="0" i="1" smtClean="0">
                          <a:latin typeface="Cambria Math" panose="02040503050406030204" pitchFamily="18" charset="0"/>
                        </a:rPr>
                        <m:t>0,03520833</m:t>
                      </m:r>
                    </m:oMath>
                  </m:oMathPara>
                </a14:m>
                <a:endParaRPr lang="id-ID" sz="1200" dirty="0"/>
              </a:p>
            </p:txBody>
          </p:sp>
        </mc:Choice>
        <mc:Fallback xmlns="">
          <p:sp>
            <p:nvSpPr>
              <p:cNvPr id="21" name="Rectangle 20"/>
              <p:cNvSpPr>
                <a:spLocks noRot="1" noChangeAspect="1" noMove="1" noResize="1" noEditPoints="1" noAdjustHandles="1" noChangeArrowheads="1" noChangeShapeType="1" noTextEdit="1"/>
              </p:cNvSpPr>
              <p:nvPr/>
            </p:nvSpPr>
            <p:spPr>
              <a:xfrm>
                <a:off x="1604914" y="2204155"/>
                <a:ext cx="5410275" cy="794320"/>
              </a:xfrm>
              <a:prstGeom prst="rect">
                <a:avLst/>
              </a:prstGeom>
              <a:blipFill>
                <a:blip r:embed="rId3"/>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754782" y="3737609"/>
                <a:ext cx="6924122"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d-ID" i="1" smtClean="0">
                          <a:latin typeface="Cambria Math" panose="02040503050406030204" pitchFamily="18" charset="0"/>
                        </a:rPr>
                        <m:t>𝐽𝐾</m:t>
                      </m:r>
                      <m:r>
                        <a:rPr lang="id-ID" b="0" i="1" smtClean="0">
                          <a:latin typeface="Cambria Math" panose="02040503050406030204" pitchFamily="18" charset="0"/>
                        </a:rPr>
                        <m:t>(</m:t>
                      </m:r>
                      <m:r>
                        <a:rPr lang="id-ID" i="1" smtClean="0">
                          <a:latin typeface="Cambria Math" panose="02040503050406030204" pitchFamily="18" charset="0"/>
                        </a:rPr>
                        <m:t>𝐴𝐵</m:t>
                      </m:r>
                      <m:r>
                        <a:rPr lang="id-ID" b="0" i="1" smtClean="0">
                          <a:latin typeface="Cambria Math" panose="02040503050406030204" pitchFamily="18" charset="0"/>
                        </a:rPr>
                        <m:t>)</m:t>
                      </m:r>
                      <m:r>
                        <a:rPr lang="id-ID">
                          <a:latin typeface="Cambria Math" panose="02040503050406030204" pitchFamily="18" charset="0"/>
                        </a:rPr>
                        <m:t>=</m:t>
                      </m:r>
                      <m:r>
                        <a:rPr lang="id-ID" i="1">
                          <a:latin typeface="Cambria Math" panose="02040503050406030204" pitchFamily="18" charset="0"/>
                        </a:rPr>
                        <m:t>𝐽𝐾𝑃</m:t>
                      </m:r>
                      <m:r>
                        <a:rPr lang="id-ID">
                          <a:latin typeface="Cambria Math" panose="02040503050406030204" pitchFamily="18" charset="0"/>
                        </a:rPr>
                        <m:t>−</m:t>
                      </m:r>
                      <m:r>
                        <a:rPr lang="id-ID" i="1">
                          <a:latin typeface="Cambria Math" panose="02040503050406030204" pitchFamily="18" charset="0"/>
                        </a:rPr>
                        <m:t>𝐽𝐾𝐴</m:t>
                      </m:r>
                      <m:r>
                        <a:rPr lang="id-ID">
                          <a:latin typeface="Cambria Math" panose="02040503050406030204" pitchFamily="18" charset="0"/>
                        </a:rPr>
                        <m:t>−</m:t>
                      </m:r>
                      <m:r>
                        <a:rPr lang="id-ID" i="1">
                          <a:latin typeface="Cambria Math" panose="02040503050406030204" pitchFamily="18" charset="0"/>
                        </a:rPr>
                        <m:t>𝐽𝐾𝐵</m:t>
                      </m:r>
                      <m:r>
                        <a:rPr lang="id-ID" b="0" i="1" smtClean="0">
                          <a:latin typeface="Cambria Math" panose="02040503050406030204" pitchFamily="18" charset="0"/>
                        </a:rPr>
                        <m:t>=1753,42229−</m:t>
                      </m:r>
                      <m:r>
                        <a:rPr lang="id-ID" i="1">
                          <a:latin typeface="Cambria Math" panose="02040503050406030204" pitchFamily="18" charset="0"/>
                        </a:rPr>
                        <m:t>1674,79604</m:t>
                      </m:r>
                      <m:r>
                        <a:rPr lang="id-ID" b="0" i="1" smtClean="0">
                          <a:latin typeface="Cambria Math" panose="02040503050406030204" pitchFamily="18" charset="0"/>
                        </a:rPr>
                        <m:t>−</m:t>
                      </m:r>
                      <m:r>
                        <a:rPr lang="id-ID" i="1">
                          <a:latin typeface="Cambria Math" panose="02040503050406030204" pitchFamily="18" charset="0"/>
                        </a:rPr>
                        <m:t>0,03520833</m:t>
                      </m:r>
                      <m:r>
                        <a:rPr lang="id-ID" b="0" i="1" smtClean="0">
                          <a:latin typeface="Cambria Math" panose="02040503050406030204" pitchFamily="18" charset="0"/>
                        </a:rPr>
                        <m:t>=78,5910417</m:t>
                      </m:r>
                    </m:oMath>
                  </m:oMathPara>
                </a14:m>
                <a:endParaRPr lang="id-ID" dirty="0"/>
              </a:p>
            </p:txBody>
          </p:sp>
        </mc:Choice>
        <mc:Fallback xmlns="">
          <p:sp>
            <p:nvSpPr>
              <p:cNvPr id="23" name="Rectangle 22"/>
              <p:cNvSpPr>
                <a:spLocks noRot="1" noChangeAspect="1" noMove="1" noResize="1" noEditPoints="1" noAdjustHandles="1" noChangeArrowheads="1" noChangeShapeType="1" noTextEdit="1"/>
              </p:cNvSpPr>
              <p:nvPr/>
            </p:nvSpPr>
            <p:spPr>
              <a:xfrm>
                <a:off x="1754782" y="3737609"/>
                <a:ext cx="6924122" cy="307777"/>
              </a:xfrm>
              <a:prstGeom prst="rect">
                <a:avLst/>
              </a:prstGeom>
              <a:blipFill>
                <a:blip r:embed="rId4"/>
                <a:stretch>
                  <a:fillRect b="-7843"/>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604914" y="2917017"/>
                <a:ext cx="5730834" cy="663580"/>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id-ID" i="1" smtClean="0">
                          <a:latin typeface="Cambria Math" panose="02040503050406030204" pitchFamily="18" charset="0"/>
                          <a:ea typeface="Calibri" panose="020F0502020204030204" pitchFamily="34" charset="0"/>
                          <a:cs typeface="Times New Roman" panose="02020603050405020304" pitchFamily="18" charset="0"/>
                        </a:rPr>
                        <m:t>𝐽𝐾𝑃</m:t>
                      </m:r>
                      <m:r>
                        <a:rPr lang="id-ID" i="1" smtClean="0">
                          <a:latin typeface="Cambria Math" panose="02040503050406030204" pitchFamily="18" charset="0"/>
                          <a:ea typeface="Calibri" panose="020F0502020204030204" pitchFamily="34" charset="0"/>
                          <a:cs typeface="Times New Roman" panose="02020603050405020304" pitchFamily="18" charset="0"/>
                        </a:rPr>
                        <m:t>=</m:t>
                      </m:r>
                      <m:f>
                        <m:fPr>
                          <m:ctrlPr>
                            <a:rPr lang="id-ID" i="1">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id-ID" i="1">
                                  <a:latin typeface="Cambria Math" panose="02040503050406030204" pitchFamily="18" charset="0"/>
                                  <a:ea typeface="Calibri" panose="020F0502020204030204" pitchFamily="34" charset="0"/>
                                  <a:cs typeface="Times New Roman" panose="02020603050405020304" pitchFamily="18" charset="0"/>
                                </a:rPr>
                              </m:ctrlPr>
                            </m:naryPr>
                            <m:sub/>
                            <m:sup/>
                            <m:e>
                              <m:nary>
                                <m:naryPr>
                                  <m:chr m:val="∑"/>
                                  <m:limLoc m:val="undOvr"/>
                                  <m:subHide m:val="on"/>
                                  <m:supHide m:val="on"/>
                                  <m:ctrlPr>
                                    <a:rPr lang="id-ID" i="1">
                                      <a:latin typeface="Cambria Math" panose="02040503050406030204" pitchFamily="18" charset="0"/>
                                      <a:ea typeface="Calibri" panose="020F0502020204030204" pitchFamily="34" charset="0"/>
                                      <a:cs typeface="Times New Roman" panose="02020603050405020304" pitchFamily="18" charset="0"/>
                                    </a:rPr>
                                  </m:ctrlPr>
                                </m:naryPr>
                                <m:sub/>
                                <m:sup/>
                                <m:e>
                                  <m:sSubSup>
                                    <m:sSubSupPr>
                                      <m:ctrlPr>
                                        <a:rPr lang="id-ID" i="1">
                                          <a:latin typeface="Cambria Math" panose="02040503050406030204" pitchFamily="18" charset="0"/>
                                          <a:ea typeface="Calibri" panose="020F0502020204030204" pitchFamily="34" charset="0"/>
                                          <a:cs typeface="Times New Roman" panose="02020603050405020304" pitchFamily="18" charset="0"/>
                                        </a:rPr>
                                      </m:ctrlPr>
                                    </m:sSubSupPr>
                                    <m:e>
                                      <m:r>
                                        <a:rPr lang="id-ID" i="1">
                                          <a:latin typeface="Cambria Math" panose="02040503050406030204" pitchFamily="18" charset="0"/>
                                          <a:ea typeface="Calibri" panose="020F0502020204030204" pitchFamily="34" charset="0"/>
                                          <a:cs typeface="Times New Roman" panose="02020603050405020304" pitchFamily="18" charset="0"/>
                                        </a:rPr>
                                        <m:t>𝑌</m:t>
                                      </m:r>
                                    </m:e>
                                    <m:sub>
                                      <m:r>
                                        <a:rPr lang="id-ID" i="1">
                                          <a:latin typeface="Cambria Math" panose="02040503050406030204" pitchFamily="18" charset="0"/>
                                          <a:ea typeface="Calibri" panose="020F0502020204030204" pitchFamily="34" charset="0"/>
                                          <a:cs typeface="Times New Roman" panose="02020603050405020304" pitchFamily="18" charset="0"/>
                                        </a:rPr>
                                        <m:t>𝑖</m:t>
                                      </m:r>
                                      <m:r>
                                        <a:rPr lang="id-ID" i="1">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𝑘</m:t>
                                      </m:r>
                                    </m:sub>
                                    <m:sup>
                                      <m:r>
                                        <a:rPr lang="id-ID" i="1">
                                          <a:latin typeface="Cambria Math" panose="02040503050406030204" pitchFamily="18" charset="0"/>
                                          <a:ea typeface="Calibri" panose="020F0502020204030204" pitchFamily="34" charset="0"/>
                                          <a:cs typeface="Times New Roman" panose="02020603050405020304" pitchFamily="18" charset="0"/>
                                        </a:rPr>
                                        <m:t>2</m:t>
                                      </m:r>
                                    </m:sup>
                                  </m:sSubSup>
                                </m:e>
                              </m:nary>
                            </m:e>
                          </m:nary>
                        </m:num>
                        <m:den>
                          <m:r>
                            <a:rPr lang="id-ID" i="1">
                              <a:latin typeface="Cambria Math" panose="02040503050406030204" pitchFamily="18" charset="0"/>
                              <a:ea typeface="Calibri" panose="020F0502020204030204" pitchFamily="34" charset="0"/>
                              <a:cs typeface="Times New Roman" panose="02020603050405020304" pitchFamily="18" charset="0"/>
                            </a:rPr>
                            <m:t>𝑟</m:t>
                          </m:r>
                        </m:den>
                      </m:f>
                      <m:r>
                        <a:rPr lang="id-ID" i="1">
                          <a:latin typeface="Cambria Math" panose="02040503050406030204" pitchFamily="18" charset="0"/>
                          <a:ea typeface="Calibri" panose="020F0502020204030204" pitchFamily="34" charset="0"/>
                          <a:cs typeface="Times New Roman" panose="02020603050405020304" pitchFamily="18" charset="0"/>
                        </a:rPr>
                        <m:t>−</m:t>
                      </m:r>
                      <m:r>
                        <a:rPr lang="id-ID" i="1">
                          <a:latin typeface="Cambria Math" panose="02040503050406030204" pitchFamily="18" charset="0"/>
                          <a:ea typeface="Calibri" panose="020F0502020204030204" pitchFamily="34" charset="0"/>
                          <a:cs typeface="Times New Roman" panose="02020603050405020304" pitchFamily="18" charset="0"/>
                        </a:rPr>
                        <m:t>𝐹𝐾</m:t>
                      </m:r>
                      <m:r>
                        <a:rPr lang="id-ID"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d-ID" sz="1200" i="1">
                              <a:latin typeface="Cambria Math" panose="02040503050406030204" pitchFamily="18" charset="0"/>
                            </a:rPr>
                          </m:ctrlPr>
                        </m:fPr>
                        <m:num>
                          <m:sSup>
                            <m:sSupPr>
                              <m:ctrlPr>
                                <a:rPr lang="id-ID" sz="1200" i="1">
                                  <a:latin typeface="Cambria Math" panose="02040503050406030204" pitchFamily="18" charset="0"/>
                                </a:rPr>
                              </m:ctrlPr>
                            </m:sSupPr>
                            <m:e>
                              <m:d>
                                <m:dPr>
                                  <m:ctrlPr>
                                    <a:rPr lang="id-ID" sz="1200" i="1">
                                      <a:latin typeface="Cambria Math" panose="02040503050406030204" pitchFamily="18" charset="0"/>
                                    </a:rPr>
                                  </m:ctrlPr>
                                </m:dPr>
                                <m:e>
                                  <m:r>
                                    <a:rPr lang="id-ID" sz="1200" b="0" i="1" smtClean="0">
                                      <a:latin typeface="Cambria Math" panose="02040503050406030204" pitchFamily="18" charset="0"/>
                                    </a:rPr>
                                    <m:t>120,0</m:t>
                                  </m:r>
                                </m:e>
                              </m:d>
                            </m:e>
                            <m:sup>
                              <m:r>
                                <a:rPr lang="id-ID" sz="1200" i="1">
                                  <a:latin typeface="Cambria Math" panose="02040503050406030204" pitchFamily="18" charset="0"/>
                                </a:rPr>
                                <m:t>2</m:t>
                              </m:r>
                            </m:sup>
                          </m:sSup>
                          <m:r>
                            <a:rPr lang="id-ID" sz="1200" i="1">
                              <a:latin typeface="Cambria Math" panose="02040503050406030204" pitchFamily="18" charset="0"/>
                            </a:rPr>
                            <m:t>+</m:t>
                          </m:r>
                          <m:r>
                            <a:rPr lang="id-ID" sz="1200" b="0" i="1" smtClean="0">
                              <a:latin typeface="Cambria Math" panose="02040503050406030204" pitchFamily="18" charset="0"/>
                            </a:rPr>
                            <m:t>…+</m:t>
                          </m:r>
                          <m:sSup>
                            <m:sSupPr>
                              <m:ctrlPr>
                                <a:rPr lang="id-ID" sz="1200" i="1">
                                  <a:latin typeface="Cambria Math" panose="02040503050406030204" pitchFamily="18" charset="0"/>
                                </a:rPr>
                              </m:ctrlPr>
                            </m:sSupPr>
                            <m:e>
                              <m:d>
                                <m:dPr>
                                  <m:ctrlPr>
                                    <a:rPr lang="id-ID" sz="1200" i="1">
                                      <a:latin typeface="Cambria Math" panose="02040503050406030204" pitchFamily="18" charset="0"/>
                                    </a:rPr>
                                  </m:ctrlPr>
                                </m:dPr>
                                <m:e>
                                  <m:r>
                                    <a:rPr lang="id-ID" sz="1200" b="0" i="1" smtClean="0">
                                      <a:latin typeface="Cambria Math" panose="02040503050406030204" pitchFamily="18" charset="0"/>
                                    </a:rPr>
                                    <m:t>178,3</m:t>
                                  </m:r>
                                </m:e>
                              </m:d>
                            </m:e>
                            <m:sup>
                              <m:r>
                                <a:rPr lang="id-ID" sz="1200" i="1">
                                  <a:latin typeface="Cambria Math" panose="02040503050406030204" pitchFamily="18" charset="0"/>
                                </a:rPr>
                                <m:t>2</m:t>
                              </m:r>
                            </m:sup>
                          </m:sSup>
                        </m:num>
                        <m:den>
                          <m:r>
                            <a:rPr lang="id-ID" sz="1200" i="1">
                              <a:latin typeface="Cambria Math" panose="02040503050406030204" pitchFamily="18" charset="0"/>
                            </a:rPr>
                            <m:t>4</m:t>
                          </m:r>
                        </m:den>
                      </m:f>
                      <m:r>
                        <a:rPr lang="id-ID" sz="1200" b="0" i="1" smtClean="0">
                          <a:latin typeface="Cambria Math" panose="02040503050406030204" pitchFamily="18" charset="0"/>
                        </a:rPr>
                        <m:t>−</m:t>
                      </m:r>
                      <m:r>
                        <a:rPr lang="id-ID" sz="1200" i="1">
                          <a:latin typeface="Cambria Math" panose="02040503050406030204" pitchFamily="18" charset="0"/>
                        </a:rPr>
                        <m:t>75707,9102</m:t>
                      </m:r>
                      <m:r>
                        <a:rPr lang="id-ID" sz="1200" b="0" i="1" smtClean="0">
                          <a:latin typeface="Cambria Math" panose="02040503050406030204" pitchFamily="18" charset="0"/>
                        </a:rPr>
                        <m:t>=</m:t>
                      </m:r>
                      <m:r>
                        <a:rPr lang="id-ID" sz="1200" i="1">
                          <a:latin typeface="Cambria Math" panose="02040503050406030204" pitchFamily="18" charset="0"/>
                        </a:rPr>
                        <m:t>1753,42229</m:t>
                      </m:r>
                    </m:oMath>
                  </m:oMathPara>
                </a14:m>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604914" y="2917017"/>
                <a:ext cx="5730834" cy="663580"/>
              </a:xfrm>
              <a:prstGeom prst="rect">
                <a:avLst/>
              </a:prstGeom>
              <a:blipFill>
                <a:blip r:embed="rId5"/>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820945" y="4326930"/>
                <a:ext cx="7543035" cy="5182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id-ID" i="1" smtClean="0">
                              <a:latin typeface="Cambria Math" panose="02040503050406030204" pitchFamily="18" charset="0"/>
                            </a:rPr>
                          </m:ctrlPr>
                        </m:dPr>
                        <m:e>
                          <m:r>
                            <a:rPr lang="id-ID" i="1">
                              <a:latin typeface="Cambria Math" panose="02040503050406030204" pitchFamily="18" charset="0"/>
                            </a:rPr>
                            <m:t>𝐽𝐾𝐺</m:t>
                          </m:r>
                          <m:d>
                            <m:dPr>
                              <m:ctrlPr>
                                <a:rPr lang="id-ID" i="1">
                                  <a:latin typeface="Cambria Math" panose="02040503050406030204" pitchFamily="18" charset="0"/>
                                </a:rPr>
                              </m:ctrlPr>
                            </m:dPr>
                            <m:e>
                              <m:r>
                                <a:rPr lang="id-ID" i="1">
                                  <a:latin typeface="Cambria Math" panose="02040503050406030204" pitchFamily="18" charset="0"/>
                                </a:rPr>
                                <m:t>𝑏</m:t>
                              </m:r>
                            </m:e>
                          </m:d>
                          <m:r>
                            <a:rPr lang="id-ID">
                              <a:latin typeface="Cambria Math" panose="02040503050406030204" pitchFamily="18" charset="0"/>
                            </a:rPr>
                            <m:t>=</m:t>
                          </m:r>
                          <m:r>
                            <a:rPr lang="id-ID" b="0" i="1" smtClean="0">
                              <a:latin typeface="Cambria Math" panose="02040503050406030204" pitchFamily="18" charset="0"/>
                            </a:rPr>
                            <m:t>𝐽𝐾𝑇</m:t>
                          </m:r>
                          <m:r>
                            <a:rPr lang="id-ID" b="0" i="1" smtClean="0">
                              <a:latin typeface="Cambria Math" panose="02040503050406030204" pitchFamily="18" charset="0"/>
                            </a:rPr>
                            <m:t>−</m:t>
                          </m:r>
                          <m:r>
                            <a:rPr lang="id-ID" i="1">
                              <a:latin typeface="Cambria Math" panose="02040503050406030204" pitchFamily="18" charset="0"/>
                            </a:rPr>
                            <m:t>𝐽𝐾</m:t>
                          </m:r>
                          <m:r>
                            <a:rPr lang="id-ID" b="0" i="1" smtClean="0">
                              <a:latin typeface="Cambria Math" panose="02040503050406030204" pitchFamily="18" charset="0"/>
                            </a:rPr>
                            <m:t>(</m:t>
                          </m:r>
                          <m:r>
                            <a:rPr lang="id-ID" i="1">
                              <a:latin typeface="Cambria Math" panose="02040503050406030204" pitchFamily="18" charset="0"/>
                            </a:rPr>
                            <m:t>𝑆𝑇</m:t>
                          </m:r>
                          <m:r>
                            <a:rPr lang="id-ID" b="0" i="1" smtClean="0">
                              <a:latin typeface="Cambria Math" panose="02040503050406030204" pitchFamily="18" charset="0"/>
                            </a:rPr>
                            <m:t>)</m:t>
                          </m:r>
                          <m:r>
                            <a:rPr lang="id-ID">
                              <a:latin typeface="Cambria Math" panose="02040503050406030204" pitchFamily="18" charset="0"/>
                            </a:rPr>
                            <m:t>−</m:t>
                          </m:r>
                          <m:r>
                            <a:rPr lang="id-ID" i="1">
                              <a:latin typeface="Cambria Math" panose="02040503050406030204" pitchFamily="18" charset="0"/>
                            </a:rPr>
                            <m:t>𝐽𝐾</m:t>
                          </m:r>
                          <m:r>
                            <a:rPr lang="id-ID" b="0" i="0" smtClean="0">
                              <a:latin typeface="Cambria Math" panose="02040503050406030204" pitchFamily="18" charset="0"/>
                            </a:rPr>
                            <m:t>(</m:t>
                          </m:r>
                          <m:r>
                            <m:rPr>
                              <m:sty m:val="p"/>
                            </m:rPr>
                            <a:rPr lang="id-ID" b="0" i="0" smtClean="0">
                              <a:latin typeface="Cambria Math" panose="02040503050406030204" pitchFamily="18" charset="0"/>
                            </a:rPr>
                            <m:t>B</m:t>
                          </m:r>
                          <m:r>
                            <a:rPr lang="id-ID" b="0" i="0" smtClean="0">
                              <a:latin typeface="Cambria Math" panose="02040503050406030204" pitchFamily="18" charset="0"/>
                            </a:rPr>
                            <m:t>)−</m:t>
                          </m:r>
                          <m:r>
                            <a:rPr lang="id-ID" i="1">
                              <a:latin typeface="Cambria Math" panose="02040503050406030204" pitchFamily="18" charset="0"/>
                            </a:rPr>
                            <m:t>𝐽𝐾</m:t>
                          </m:r>
                          <m:r>
                            <a:rPr lang="id-ID">
                              <a:latin typeface="Cambria Math" panose="02040503050406030204" pitchFamily="18" charset="0"/>
                            </a:rPr>
                            <m:t>(</m:t>
                          </m:r>
                          <m:r>
                            <m:rPr>
                              <m:sty m:val="p"/>
                            </m:rPr>
                            <a:rPr lang="id-ID" b="0" i="0" smtClean="0">
                              <a:latin typeface="Cambria Math" panose="02040503050406030204" pitchFamily="18" charset="0"/>
                            </a:rPr>
                            <m:t>AB</m:t>
                          </m:r>
                        </m:e>
                      </m:d>
                      <m:r>
                        <a:rPr lang="id-ID" i="1">
                          <a:latin typeface="Cambria Math" panose="02040503050406030204" pitchFamily="18" charset="0"/>
                        </a:rPr>
                        <m:t>=2273,9397</m:t>
                      </m:r>
                      <m:r>
                        <a:rPr lang="id-ID" b="0" i="0" smtClean="0">
                          <a:latin typeface="Cambria Math" panose="02040503050406030204" pitchFamily="18" charset="0"/>
                        </a:rPr>
                        <m:t>−</m:t>
                      </m:r>
                      <m:r>
                        <a:rPr lang="id-ID" i="1">
                          <a:latin typeface="Cambria Math" panose="02040503050406030204" pitchFamily="18" charset="0"/>
                        </a:rPr>
                        <m:t>2139,63479</m:t>
                      </m:r>
                      <m:r>
                        <a:rPr lang="id-ID" b="0" i="0" smtClean="0">
                          <a:latin typeface="Cambria Math" panose="02040503050406030204" pitchFamily="18" charset="0"/>
                        </a:rPr>
                        <m:t>−</m:t>
                      </m:r>
                      <m:r>
                        <a:rPr lang="id-ID" i="1">
                          <a:latin typeface="Cambria Math" panose="02040503050406030204" pitchFamily="18" charset="0"/>
                        </a:rPr>
                        <m:t>0,03520833</m:t>
                      </m:r>
                      <m:r>
                        <a:rPr lang="id-ID" b="0" i="0" smtClean="0">
                          <a:latin typeface="Cambria Math" panose="02040503050406030204" pitchFamily="18" charset="0"/>
                        </a:rPr>
                        <m:t>−</m:t>
                      </m:r>
                      <m:r>
                        <a:rPr lang="id-ID" i="1">
                          <a:latin typeface="Cambria Math" panose="02040503050406030204" pitchFamily="18" charset="0"/>
                        </a:rPr>
                        <m:t>78,5910417</m:t>
                      </m:r>
                      <m:r>
                        <a:rPr lang="id-ID" b="0" i="1" smtClean="0">
                          <a:latin typeface="Cambria Math" panose="02040503050406030204" pitchFamily="18" charset="0"/>
                        </a:rPr>
                        <m:t>=55,67866</m:t>
                      </m:r>
                    </m:oMath>
                  </m:oMathPara>
                </a14:m>
                <a:endParaRPr lang="id-ID" dirty="0"/>
              </a:p>
            </p:txBody>
          </p:sp>
        </mc:Choice>
        <mc:Fallback xmlns="">
          <p:sp>
            <p:nvSpPr>
              <p:cNvPr id="26" name="Rectangle 25"/>
              <p:cNvSpPr>
                <a:spLocks noRot="1" noChangeAspect="1" noMove="1" noResize="1" noEditPoints="1" noAdjustHandles="1" noChangeArrowheads="1" noChangeShapeType="1" noTextEdit="1"/>
              </p:cNvSpPr>
              <p:nvPr/>
            </p:nvSpPr>
            <p:spPr>
              <a:xfrm>
                <a:off x="820945" y="4326930"/>
                <a:ext cx="7543035" cy="518283"/>
              </a:xfrm>
              <a:prstGeom prst="rect">
                <a:avLst/>
              </a:prstGeom>
              <a:blipFill>
                <a:blip r:embed="rId6"/>
                <a:stretch>
                  <a:fillRect t="-60000" b="-55294"/>
                </a:stretch>
              </a:blipFill>
            </p:spPr>
            <p:txBody>
              <a:bodyPr/>
              <a:lstStyle/>
              <a:p>
                <a:r>
                  <a:rPr lang="id-ID">
                    <a:noFill/>
                  </a:rPr>
                  <a:t> </a:t>
                </a:r>
              </a:p>
            </p:txBody>
          </p:sp>
        </mc:Fallback>
      </mc:AlternateContent>
      <p:pic>
        <p:nvPicPr>
          <p:cNvPr id="6" name="Picture 5"/>
          <p:cNvPicPr>
            <a:picLocks noChangeAspect="1"/>
          </p:cNvPicPr>
          <p:nvPr/>
        </p:nvPicPr>
        <p:blipFill>
          <a:blip r:embed="rId7"/>
          <a:stretch>
            <a:fillRect/>
          </a:stretch>
        </p:blipFill>
        <p:spPr>
          <a:xfrm>
            <a:off x="4214345" y="284103"/>
            <a:ext cx="3347436" cy="1920052"/>
          </a:xfrm>
          <a:prstGeom prst="rect">
            <a:avLst/>
          </a:prstGeom>
        </p:spPr>
      </p:pic>
      <p:sp>
        <p:nvSpPr>
          <p:cNvPr id="33" name="Google Shape;954;p37"/>
          <p:cNvSpPr txBox="1">
            <a:spLocks noGrp="1"/>
          </p:cNvSpPr>
          <p:nvPr>
            <p:ph type="title"/>
          </p:nvPr>
        </p:nvSpPr>
        <p:spPr>
          <a:xfrm>
            <a:off x="820945" y="803728"/>
            <a:ext cx="2983593" cy="90292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dirty="0" err="1" smtClean="0"/>
              <a:t>Perhitungan</a:t>
            </a:r>
            <a:r>
              <a:rPr dirty="0" smtClean="0"/>
              <a:t> </a:t>
            </a:r>
            <a:r>
              <a:rPr dirty="0" err="1" smtClean="0"/>
              <a:t>Analisis</a:t>
            </a:r>
            <a:r>
              <a:rPr dirty="0" smtClean="0"/>
              <a:t> </a:t>
            </a:r>
            <a:r>
              <a:rPr dirty="0" err="1" smtClean="0"/>
              <a:t>Ragam</a:t>
            </a:r>
            <a:endParaRPr dirty="0"/>
          </a:p>
        </p:txBody>
      </p:sp>
    </p:spTree>
    <p:extLst>
      <p:ext uri="{BB962C8B-B14F-4D97-AF65-F5344CB8AC3E}">
        <p14:creationId xmlns:p14="http://schemas.microsoft.com/office/powerpoint/2010/main" val="2081736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grpSp>
        <p:nvGrpSpPr>
          <p:cNvPr id="1187" name="Google Shape;1187;p46"/>
          <p:cNvGrpSpPr/>
          <p:nvPr/>
        </p:nvGrpSpPr>
        <p:grpSpPr>
          <a:xfrm>
            <a:off x="939520" y="1783803"/>
            <a:ext cx="4327067" cy="677577"/>
            <a:chOff x="5908213" y="1569497"/>
            <a:chExt cx="893217" cy="249072"/>
          </a:xfrm>
        </p:grpSpPr>
        <p:sp>
          <p:nvSpPr>
            <p:cNvPr id="1188" name="Google Shape;1188;p46"/>
            <p:cNvSpPr/>
            <p:nvPr/>
          </p:nvSpPr>
          <p:spPr>
            <a:xfrm>
              <a:off x="5908213" y="1569497"/>
              <a:ext cx="893217" cy="249072"/>
            </a:xfrm>
            <a:custGeom>
              <a:avLst/>
              <a:gdLst/>
              <a:ahLst/>
              <a:cxnLst/>
              <a:rect l="l" t="t" r="r" b="b"/>
              <a:pathLst>
                <a:path w="44257" h="12341" extrusionOk="0">
                  <a:moveTo>
                    <a:pt x="0" y="0"/>
                  </a:moveTo>
                  <a:lnTo>
                    <a:pt x="0" y="12341"/>
                  </a:lnTo>
                  <a:lnTo>
                    <a:pt x="44257" y="12341"/>
                  </a:lnTo>
                  <a:lnTo>
                    <a:pt x="44257" y="0"/>
                  </a:lnTo>
                  <a:close/>
                </a:path>
              </a:pathLst>
            </a:custGeom>
            <a:solidFill>
              <a:srgbClr val="00C3B1">
                <a:alpha val="604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6"/>
            <p:cNvSpPr/>
            <p:nvPr/>
          </p:nvSpPr>
          <p:spPr>
            <a:xfrm>
              <a:off x="5908213" y="1569497"/>
              <a:ext cx="178534" cy="249072"/>
            </a:xfrm>
            <a:custGeom>
              <a:avLst/>
              <a:gdLst/>
              <a:ahLst/>
              <a:cxnLst/>
              <a:rect l="l" t="t" r="r" b="b"/>
              <a:pathLst>
                <a:path w="8846" h="12341" extrusionOk="0">
                  <a:moveTo>
                    <a:pt x="0" y="0"/>
                  </a:moveTo>
                  <a:lnTo>
                    <a:pt x="0" y="12341"/>
                  </a:lnTo>
                  <a:lnTo>
                    <a:pt x="8846" y="12341"/>
                  </a:lnTo>
                  <a:lnTo>
                    <a:pt x="88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4" name="Google Shape;1194;p46"/>
          <p:cNvSpPr txBox="1">
            <a:spLocks noGrp="1"/>
          </p:cNvSpPr>
          <p:nvPr>
            <p:ph type="title"/>
          </p:nvPr>
        </p:nvSpPr>
        <p:spPr>
          <a:xfrm>
            <a:off x="778500" y="452825"/>
            <a:ext cx="5950500" cy="44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Koefisien Keragaman</a:t>
            </a:r>
            <a:endParaRPr dirty="0"/>
          </a:p>
        </p:txBody>
      </p:sp>
      <p:grpSp>
        <p:nvGrpSpPr>
          <p:cNvPr id="1195" name="Google Shape;1195;p46"/>
          <p:cNvGrpSpPr/>
          <p:nvPr/>
        </p:nvGrpSpPr>
        <p:grpSpPr>
          <a:xfrm>
            <a:off x="939520" y="2968454"/>
            <a:ext cx="4327067" cy="676718"/>
            <a:chOff x="5908213" y="1569497"/>
            <a:chExt cx="893217" cy="249072"/>
          </a:xfrm>
        </p:grpSpPr>
        <p:sp>
          <p:nvSpPr>
            <p:cNvPr id="1196" name="Google Shape;1196;p46"/>
            <p:cNvSpPr/>
            <p:nvPr/>
          </p:nvSpPr>
          <p:spPr>
            <a:xfrm>
              <a:off x="5908213" y="1569497"/>
              <a:ext cx="893217" cy="249072"/>
            </a:xfrm>
            <a:custGeom>
              <a:avLst/>
              <a:gdLst/>
              <a:ahLst/>
              <a:cxnLst/>
              <a:rect l="l" t="t" r="r" b="b"/>
              <a:pathLst>
                <a:path w="44257" h="12341" extrusionOk="0">
                  <a:moveTo>
                    <a:pt x="0" y="0"/>
                  </a:moveTo>
                  <a:lnTo>
                    <a:pt x="0" y="12341"/>
                  </a:lnTo>
                  <a:lnTo>
                    <a:pt x="44257" y="12341"/>
                  </a:lnTo>
                  <a:lnTo>
                    <a:pt x="44257" y="0"/>
                  </a:lnTo>
                  <a:close/>
                </a:path>
              </a:pathLst>
            </a:custGeom>
            <a:solidFill>
              <a:srgbClr val="D74A2E">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6"/>
            <p:cNvSpPr/>
            <p:nvPr/>
          </p:nvSpPr>
          <p:spPr>
            <a:xfrm>
              <a:off x="5908213" y="1569497"/>
              <a:ext cx="178534" cy="249072"/>
            </a:xfrm>
            <a:custGeom>
              <a:avLst/>
              <a:gdLst/>
              <a:ahLst/>
              <a:cxnLst/>
              <a:rect l="l" t="t" r="r" b="b"/>
              <a:pathLst>
                <a:path w="8846" h="12341" extrusionOk="0">
                  <a:moveTo>
                    <a:pt x="0" y="0"/>
                  </a:moveTo>
                  <a:lnTo>
                    <a:pt x="0" y="12341"/>
                  </a:lnTo>
                  <a:lnTo>
                    <a:pt x="8846" y="12341"/>
                  </a:lnTo>
                  <a:lnTo>
                    <a:pt x="8846" y="0"/>
                  </a:lnTo>
                  <a:close/>
                </a:path>
              </a:pathLst>
            </a:custGeom>
            <a:solidFill>
              <a:srgbClr val="D74A2E">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00" name="Google Shape;1200;p46"/>
          <p:cNvPicPr preferRelativeResize="0"/>
          <p:nvPr/>
        </p:nvPicPr>
        <p:blipFill rotWithShape="1">
          <a:blip r:embed="rId3">
            <a:alphaModFix/>
          </a:blip>
          <a:srcRect/>
          <a:stretch/>
        </p:blipFill>
        <p:spPr>
          <a:xfrm>
            <a:off x="4572000" y="0"/>
            <a:ext cx="4572002" cy="5144655"/>
          </a:xfrm>
          <a:prstGeom prst="rect">
            <a:avLst/>
          </a:prstGeom>
          <a:noFill/>
          <a:ln>
            <a:noFill/>
          </a:ln>
        </p:spPr>
      </p:pic>
      <mc:AlternateContent xmlns:mc="http://schemas.openxmlformats.org/markup-compatibility/2006" xmlns:a14="http://schemas.microsoft.com/office/drawing/2010/main">
        <mc:Choice Requires="a14">
          <p:sp>
            <p:nvSpPr>
              <p:cNvPr id="3" name="Rectangle 2"/>
              <p:cNvSpPr/>
              <p:nvPr/>
            </p:nvSpPr>
            <p:spPr>
              <a:xfrm>
                <a:off x="817053" y="1783803"/>
                <a:ext cx="4572000" cy="707117"/>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id-ID" b="0" i="1" smtClean="0">
                          <a:latin typeface="Cambria Math" panose="02040503050406030204" pitchFamily="18" charset="0"/>
                          <a:ea typeface="Calibri" panose="020F0502020204030204" pitchFamily="34" charset="0"/>
                          <a:cs typeface="Times New Roman" panose="02020603050405020304" pitchFamily="18" charset="0"/>
                        </a:rPr>
                        <m:t>𝐾𝐾</m:t>
                      </m:r>
                      <m:d>
                        <m:dPr>
                          <m:ctrlPr>
                            <a:rPr lang="id-ID" b="0" i="1" smtClean="0">
                              <a:latin typeface="Cambria Math" panose="02040503050406030204" pitchFamily="18" charset="0"/>
                              <a:ea typeface="Calibri" panose="020F0502020204030204" pitchFamily="34" charset="0"/>
                              <a:cs typeface="Times New Roman" panose="02020603050405020304" pitchFamily="18" charset="0"/>
                            </a:rPr>
                          </m:ctrlPr>
                        </m:dPr>
                        <m:e>
                          <m:r>
                            <a:rPr lang="id-ID" b="0" i="1" smtClean="0">
                              <a:latin typeface="Cambria Math" panose="02040503050406030204" pitchFamily="18" charset="0"/>
                              <a:ea typeface="Calibri" panose="020F0502020204030204" pitchFamily="34" charset="0"/>
                              <a:cs typeface="Times New Roman" panose="02020603050405020304" pitchFamily="18" charset="0"/>
                            </a:rPr>
                            <m:t>𝑎</m:t>
                          </m:r>
                        </m:e>
                      </m:d>
                      <m:r>
                        <a:rPr lang="id-ID" i="1">
                          <a:latin typeface="Cambria Math" panose="02040503050406030204" pitchFamily="18" charset="0"/>
                          <a:ea typeface="Calibri" panose="020F0502020204030204" pitchFamily="34" charset="0"/>
                          <a:cs typeface="Times New Roman" panose="02020603050405020304" pitchFamily="18" charset="0"/>
                        </a:rPr>
                        <m:t>=</m:t>
                      </m:r>
                      <m:f>
                        <m:fPr>
                          <m:ctrlPr>
                            <a:rPr lang="id-ID" sz="1200" i="1" smtClean="0">
                              <a:latin typeface="Cambria Math" panose="02040503050406030204" pitchFamily="18" charset="0"/>
                            </a:rPr>
                          </m:ctrlPr>
                        </m:fPr>
                        <m:num>
                          <m:rad>
                            <m:radPr>
                              <m:degHide m:val="on"/>
                              <m:ctrlPr>
                                <a:rPr lang="id-ID" sz="1200" i="1" smtClean="0">
                                  <a:latin typeface="Cambria Math" panose="02040503050406030204" pitchFamily="18" charset="0"/>
                                </a:rPr>
                              </m:ctrlPr>
                            </m:radPr>
                            <m:deg/>
                            <m:e>
                              <m:r>
                                <a:rPr lang="id-ID" sz="1200" b="0" i="1" smtClean="0">
                                  <a:latin typeface="Cambria Math" panose="02040503050406030204" pitchFamily="18" charset="0"/>
                                </a:rPr>
                                <m:t>𝐾𝑇</m:t>
                              </m:r>
                              <m:d>
                                <m:dPr>
                                  <m:ctrlPr>
                                    <a:rPr lang="id-ID" sz="1200" b="0" i="1" smtClean="0">
                                      <a:latin typeface="Cambria Math" panose="02040503050406030204" pitchFamily="18" charset="0"/>
                                    </a:rPr>
                                  </m:ctrlPr>
                                </m:dPr>
                                <m:e>
                                  <m:r>
                                    <a:rPr lang="id-ID" sz="1200" b="0" i="1" smtClean="0">
                                      <a:latin typeface="Cambria Math" panose="02040503050406030204" pitchFamily="18" charset="0"/>
                                    </a:rPr>
                                    <m:t>𝐺𝑎𝑙𝑎𝑡</m:t>
                                  </m:r>
                                  <m:r>
                                    <a:rPr lang="id-ID" sz="1200" b="0" i="1" smtClean="0">
                                      <a:latin typeface="Cambria Math" panose="02040503050406030204" pitchFamily="18" charset="0"/>
                                    </a:rPr>
                                    <m:t> </m:t>
                                  </m:r>
                                  <m:r>
                                    <a:rPr lang="id-ID" sz="1200" b="0" i="1" smtClean="0">
                                      <a:latin typeface="Cambria Math" panose="02040503050406030204" pitchFamily="18" charset="0"/>
                                    </a:rPr>
                                    <m:t>𝑎</m:t>
                                  </m:r>
                                </m:e>
                              </m:d>
                            </m:e>
                          </m:rad>
                        </m:num>
                        <m:den>
                          <m:acc>
                            <m:accPr>
                              <m:chr m:val="̂"/>
                              <m:ctrlPr>
                                <a:rPr lang="id-ID" sz="1200" b="0" i="1" smtClean="0">
                                  <a:latin typeface="Cambria Math" panose="02040503050406030204" pitchFamily="18" charset="0"/>
                                  <a:cs typeface="Times New Roman" panose="02020603050405020304" pitchFamily="18" charset="0"/>
                                </a:rPr>
                              </m:ctrlPr>
                            </m:accPr>
                            <m:e>
                              <m:sSub>
                                <m:sSubPr>
                                  <m:ctrlPr>
                                    <a:rPr lang="id-ID" sz="1200" b="0" i="1" smtClean="0">
                                      <a:latin typeface="Cambria Math" panose="02040503050406030204" pitchFamily="18" charset="0"/>
                                      <a:cs typeface="Times New Roman" panose="02020603050405020304" pitchFamily="18" charset="0"/>
                                    </a:rPr>
                                  </m:ctrlPr>
                                </m:sSubPr>
                                <m:e>
                                  <m:r>
                                    <a:rPr lang="id-ID" sz="1200" b="0" i="1" smtClean="0">
                                      <a:latin typeface="Cambria Math" panose="02040503050406030204" pitchFamily="18" charset="0"/>
                                      <a:cs typeface="Times New Roman" panose="02020603050405020304" pitchFamily="18" charset="0"/>
                                    </a:rPr>
                                    <m:t>𝑌</m:t>
                                  </m:r>
                                </m:e>
                                <m:sub>
                                  <m:r>
                                    <a:rPr lang="id-ID" sz="1200" b="0" i="1" smtClean="0">
                                      <a:latin typeface="Cambria Math" panose="02040503050406030204" pitchFamily="18" charset="0"/>
                                      <a:cs typeface="Times New Roman" panose="02020603050405020304" pitchFamily="18" charset="0"/>
                                    </a:rPr>
                                    <m:t>…</m:t>
                                  </m:r>
                                </m:sub>
                              </m:sSub>
                            </m:e>
                          </m:acc>
                        </m:den>
                      </m:f>
                      <m:r>
                        <a:rPr lang="id-ID" sz="1200" b="0" i="1" smtClean="0">
                          <a:latin typeface="Cambria Math" panose="02040503050406030204" pitchFamily="18" charset="0"/>
                        </a:rPr>
                        <m:t>𝑥</m:t>
                      </m:r>
                      <m:r>
                        <a:rPr lang="id-ID" sz="1200" b="0" i="1" smtClean="0">
                          <a:latin typeface="Cambria Math" panose="02040503050406030204" pitchFamily="18" charset="0"/>
                        </a:rPr>
                        <m:t>100%=</m:t>
                      </m:r>
                      <m:f>
                        <m:fPr>
                          <m:ctrlPr>
                            <a:rPr lang="id-ID" sz="1200" i="1" smtClean="0">
                              <a:latin typeface="Cambria Math" panose="02040503050406030204" pitchFamily="18" charset="0"/>
                            </a:rPr>
                          </m:ctrlPr>
                        </m:fPr>
                        <m:num>
                          <m:rad>
                            <m:radPr>
                              <m:degHide m:val="on"/>
                              <m:ctrlPr>
                                <a:rPr lang="id-ID" sz="1200" i="1" smtClean="0">
                                  <a:latin typeface="Cambria Math" panose="02040503050406030204" pitchFamily="18" charset="0"/>
                                </a:rPr>
                              </m:ctrlPr>
                            </m:radPr>
                            <m:deg/>
                            <m:e>
                              <m:r>
                                <a:rPr lang="id-ID" sz="1200" b="0" i="1" smtClean="0">
                                  <a:latin typeface="Cambria Math" panose="02040503050406030204" pitchFamily="18" charset="0"/>
                                </a:rPr>
                                <m:t>17,8485</m:t>
                              </m:r>
                            </m:e>
                          </m:rad>
                        </m:num>
                        <m:den>
                          <m:r>
                            <a:rPr lang="id-ID" sz="1200" b="0" i="1" smtClean="0">
                              <a:latin typeface="Cambria Math" panose="02040503050406030204" pitchFamily="18" charset="0"/>
                            </a:rPr>
                            <m:t>39,715</m:t>
                          </m:r>
                        </m:den>
                      </m:f>
                      <m:r>
                        <a:rPr lang="id-ID" sz="1200" i="1">
                          <a:latin typeface="Cambria Math" panose="02040503050406030204" pitchFamily="18" charset="0"/>
                        </a:rPr>
                        <m:t>=</m:t>
                      </m:r>
                      <m:r>
                        <a:rPr lang="id-ID" sz="1200" b="0" i="1" smtClean="0">
                          <a:latin typeface="Cambria Math" panose="02040503050406030204" pitchFamily="18" charset="0"/>
                        </a:rPr>
                        <m:t>10,64%</m:t>
                      </m:r>
                    </m:oMath>
                  </m:oMathPara>
                </a14:m>
                <a:endParaRPr lang="id-ID" sz="1200" dirty="0"/>
              </a:p>
            </p:txBody>
          </p:sp>
        </mc:Choice>
        <mc:Fallback xmlns="">
          <p:sp>
            <p:nvSpPr>
              <p:cNvPr id="3" name="Rectangle 2"/>
              <p:cNvSpPr>
                <a:spLocks noRot="1" noChangeAspect="1" noMove="1" noResize="1" noEditPoints="1" noAdjustHandles="1" noChangeArrowheads="1" noChangeShapeType="1" noTextEdit="1"/>
              </p:cNvSpPr>
              <p:nvPr/>
            </p:nvSpPr>
            <p:spPr>
              <a:xfrm>
                <a:off x="817053" y="1783803"/>
                <a:ext cx="4572000" cy="707117"/>
              </a:xfrm>
              <a:prstGeom prst="rect">
                <a:avLst/>
              </a:prstGeom>
              <a:blipFill>
                <a:blip r:embed="rId4"/>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78500" y="2968454"/>
                <a:ext cx="4572000" cy="707117"/>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id-ID" b="0" i="1" smtClean="0">
                          <a:latin typeface="Cambria Math" panose="02040503050406030204" pitchFamily="18" charset="0"/>
                          <a:ea typeface="Calibri" panose="020F0502020204030204" pitchFamily="34" charset="0"/>
                          <a:cs typeface="Times New Roman" panose="02020603050405020304" pitchFamily="18" charset="0"/>
                        </a:rPr>
                        <m:t>𝐾𝐾</m:t>
                      </m:r>
                      <m:d>
                        <m:dPr>
                          <m:ctrlPr>
                            <a:rPr lang="id-ID" b="0" i="1" smtClean="0">
                              <a:latin typeface="Cambria Math" panose="02040503050406030204" pitchFamily="18" charset="0"/>
                              <a:ea typeface="Calibri" panose="020F0502020204030204" pitchFamily="34" charset="0"/>
                              <a:cs typeface="Times New Roman" panose="02020603050405020304" pitchFamily="18" charset="0"/>
                            </a:rPr>
                          </m:ctrlPr>
                        </m:dPr>
                        <m:e>
                          <m:r>
                            <a:rPr lang="id-ID" b="0" i="1" smtClean="0">
                              <a:latin typeface="Cambria Math" panose="02040503050406030204" pitchFamily="18" charset="0"/>
                              <a:ea typeface="Calibri" panose="020F0502020204030204" pitchFamily="34" charset="0"/>
                              <a:cs typeface="Times New Roman" panose="02020603050405020304" pitchFamily="18" charset="0"/>
                            </a:rPr>
                            <m:t>𝑏</m:t>
                          </m:r>
                        </m:e>
                      </m:d>
                      <m:r>
                        <a:rPr lang="id-ID" i="1">
                          <a:latin typeface="Cambria Math" panose="02040503050406030204" pitchFamily="18" charset="0"/>
                          <a:ea typeface="Calibri" panose="020F0502020204030204" pitchFamily="34" charset="0"/>
                          <a:cs typeface="Times New Roman" panose="02020603050405020304" pitchFamily="18" charset="0"/>
                        </a:rPr>
                        <m:t>=</m:t>
                      </m:r>
                      <m:f>
                        <m:fPr>
                          <m:ctrlPr>
                            <a:rPr lang="id-ID" sz="1200" i="1" smtClean="0">
                              <a:latin typeface="Cambria Math" panose="02040503050406030204" pitchFamily="18" charset="0"/>
                            </a:rPr>
                          </m:ctrlPr>
                        </m:fPr>
                        <m:num>
                          <m:rad>
                            <m:radPr>
                              <m:degHide m:val="on"/>
                              <m:ctrlPr>
                                <a:rPr lang="id-ID" sz="1200" i="1" smtClean="0">
                                  <a:latin typeface="Cambria Math" panose="02040503050406030204" pitchFamily="18" charset="0"/>
                                </a:rPr>
                              </m:ctrlPr>
                            </m:radPr>
                            <m:deg/>
                            <m:e>
                              <m:r>
                                <a:rPr lang="id-ID" sz="1200" b="0" i="1" smtClean="0">
                                  <a:latin typeface="Cambria Math" panose="02040503050406030204" pitchFamily="18" charset="0"/>
                                </a:rPr>
                                <m:t>𝐾𝑇</m:t>
                              </m:r>
                              <m:d>
                                <m:dPr>
                                  <m:ctrlPr>
                                    <a:rPr lang="id-ID" sz="1200" b="0" i="1" smtClean="0">
                                      <a:latin typeface="Cambria Math" panose="02040503050406030204" pitchFamily="18" charset="0"/>
                                    </a:rPr>
                                  </m:ctrlPr>
                                </m:dPr>
                                <m:e>
                                  <m:r>
                                    <a:rPr lang="id-ID" sz="1200" b="0" i="1" smtClean="0">
                                      <a:latin typeface="Cambria Math" panose="02040503050406030204" pitchFamily="18" charset="0"/>
                                    </a:rPr>
                                    <m:t>𝐺𝑎𝑙𝑎𝑡</m:t>
                                  </m:r>
                                  <m:r>
                                    <a:rPr lang="id-ID" sz="1200" b="0" i="1" smtClean="0">
                                      <a:latin typeface="Cambria Math" panose="02040503050406030204" pitchFamily="18" charset="0"/>
                                    </a:rPr>
                                    <m:t> </m:t>
                                  </m:r>
                                  <m:r>
                                    <a:rPr lang="id-ID" sz="1200" b="0" i="1" smtClean="0">
                                      <a:latin typeface="Cambria Math" panose="02040503050406030204" pitchFamily="18" charset="0"/>
                                    </a:rPr>
                                    <m:t>𝑏</m:t>
                                  </m:r>
                                </m:e>
                              </m:d>
                            </m:e>
                          </m:rad>
                        </m:num>
                        <m:den>
                          <m:acc>
                            <m:accPr>
                              <m:chr m:val="̂"/>
                              <m:ctrlPr>
                                <a:rPr lang="id-ID" sz="1200" b="0" i="1" smtClean="0">
                                  <a:latin typeface="Cambria Math" panose="02040503050406030204" pitchFamily="18" charset="0"/>
                                  <a:cs typeface="Times New Roman" panose="02020603050405020304" pitchFamily="18" charset="0"/>
                                </a:rPr>
                              </m:ctrlPr>
                            </m:accPr>
                            <m:e>
                              <m:sSub>
                                <m:sSubPr>
                                  <m:ctrlPr>
                                    <a:rPr lang="id-ID" sz="1200" b="0" i="1" smtClean="0">
                                      <a:latin typeface="Cambria Math" panose="02040503050406030204" pitchFamily="18" charset="0"/>
                                      <a:cs typeface="Times New Roman" panose="02020603050405020304" pitchFamily="18" charset="0"/>
                                    </a:rPr>
                                  </m:ctrlPr>
                                </m:sSubPr>
                                <m:e>
                                  <m:r>
                                    <a:rPr lang="id-ID" sz="1200" b="0" i="1" smtClean="0">
                                      <a:latin typeface="Cambria Math" panose="02040503050406030204" pitchFamily="18" charset="0"/>
                                      <a:cs typeface="Times New Roman" panose="02020603050405020304" pitchFamily="18" charset="0"/>
                                    </a:rPr>
                                    <m:t>𝑌</m:t>
                                  </m:r>
                                </m:e>
                                <m:sub>
                                  <m:r>
                                    <a:rPr lang="id-ID" sz="1200" b="0" i="1" smtClean="0">
                                      <a:latin typeface="Cambria Math" panose="02040503050406030204" pitchFamily="18" charset="0"/>
                                      <a:cs typeface="Times New Roman" panose="02020603050405020304" pitchFamily="18" charset="0"/>
                                    </a:rPr>
                                    <m:t>…</m:t>
                                  </m:r>
                                </m:sub>
                              </m:sSub>
                            </m:e>
                          </m:acc>
                        </m:den>
                      </m:f>
                      <m:r>
                        <a:rPr lang="id-ID" sz="1200" b="0" i="1" smtClean="0">
                          <a:latin typeface="Cambria Math" panose="02040503050406030204" pitchFamily="18" charset="0"/>
                        </a:rPr>
                        <m:t>𝑥</m:t>
                      </m:r>
                      <m:r>
                        <a:rPr lang="id-ID" sz="1200" b="0" i="1" smtClean="0">
                          <a:latin typeface="Cambria Math" panose="02040503050406030204" pitchFamily="18" charset="0"/>
                        </a:rPr>
                        <m:t>100%=</m:t>
                      </m:r>
                      <m:f>
                        <m:fPr>
                          <m:ctrlPr>
                            <a:rPr lang="id-ID" sz="1200" i="1" smtClean="0">
                              <a:latin typeface="Cambria Math" panose="02040503050406030204" pitchFamily="18" charset="0"/>
                            </a:rPr>
                          </m:ctrlPr>
                        </m:fPr>
                        <m:num>
                          <m:rad>
                            <m:radPr>
                              <m:degHide m:val="on"/>
                              <m:ctrlPr>
                                <a:rPr lang="id-ID" sz="1200" i="1" smtClean="0">
                                  <a:latin typeface="Cambria Math" panose="02040503050406030204" pitchFamily="18" charset="0"/>
                                </a:rPr>
                              </m:ctrlPr>
                            </m:radPr>
                            <m:deg/>
                            <m:e>
                              <m:r>
                                <a:rPr lang="id-ID" sz="1200" b="0" i="1" smtClean="0">
                                  <a:latin typeface="Cambria Math" panose="02040503050406030204" pitchFamily="18" charset="0"/>
                                </a:rPr>
                                <m:t>3,09326</m:t>
                              </m:r>
                            </m:e>
                          </m:rad>
                        </m:num>
                        <m:den>
                          <m:r>
                            <a:rPr lang="id-ID" sz="1200" b="0" i="1" smtClean="0">
                              <a:latin typeface="Cambria Math" panose="02040503050406030204" pitchFamily="18" charset="0"/>
                            </a:rPr>
                            <m:t>39,715</m:t>
                          </m:r>
                        </m:den>
                      </m:f>
                      <m:r>
                        <a:rPr lang="id-ID" sz="1200" i="1">
                          <a:latin typeface="Cambria Math" panose="02040503050406030204" pitchFamily="18" charset="0"/>
                        </a:rPr>
                        <m:t>=</m:t>
                      </m:r>
                      <m:r>
                        <a:rPr lang="id-ID" sz="1200" b="0" i="1" smtClean="0">
                          <a:latin typeface="Cambria Math" panose="02040503050406030204" pitchFamily="18" charset="0"/>
                        </a:rPr>
                        <m:t>4,43%</m:t>
                      </m:r>
                    </m:oMath>
                  </m:oMathPara>
                </a14:m>
                <a:endParaRPr lang="id-ID" sz="1200" dirty="0"/>
              </a:p>
            </p:txBody>
          </p:sp>
        </mc:Choice>
        <mc:Fallback xmlns="">
          <p:sp>
            <p:nvSpPr>
              <p:cNvPr id="20" name="Rectangle 19"/>
              <p:cNvSpPr>
                <a:spLocks noRot="1" noChangeAspect="1" noMove="1" noResize="1" noEditPoints="1" noAdjustHandles="1" noChangeArrowheads="1" noChangeShapeType="1" noTextEdit="1"/>
              </p:cNvSpPr>
              <p:nvPr/>
            </p:nvSpPr>
            <p:spPr>
              <a:xfrm>
                <a:off x="778500" y="2968454"/>
                <a:ext cx="4572000" cy="707117"/>
              </a:xfrm>
              <a:prstGeom prst="rect">
                <a:avLst/>
              </a:prstGeom>
              <a:blipFill>
                <a:blip r:embed="rId5"/>
                <a:stretch>
                  <a:fillRect/>
                </a:stretch>
              </a:blipFill>
            </p:spPr>
            <p:txBody>
              <a:bodyPr/>
              <a:lstStyle/>
              <a:p>
                <a:r>
                  <a:rPr lang="id-ID">
                    <a:noFill/>
                  </a:rPr>
                  <a:t> </a:t>
                </a:r>
              </a:p>
            </p:txBody>
          </p:sp>
        </mc:Fallback>
      </mc:AlternateContent>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35"/>
          <p:cNvSpPr/>
          <p:nvPr/>
        </p:nvSpPr>
        <p:spPr>
          <a:xfrm>
            <a:off x="1492411" y="181735"/>
            <a:ext cx="5014624" cy="767506"/>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txBox="1">
            <a:spLocks noGrp="1"/>
          </p:cNvSpPr>
          <p:nvPr>
            <p:ph type="ctrTitle"/>
          </p:nvPr>
        </p:nvSpPr>
        <p:spPr>
          <a:xfrm>
            <a:off x="1755647" y="566162"/>
            <a:ext cx="5386759" cy="38307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5400" dirty="0" smtClean="0"/>
              <a:t>Tabel ANOVA</a:t>
            </a:r>
            <a:endParaRPr sz="5400" dirty="0"/>
          </a:p>
        </p:txBody>
      </p:sp>
      <p:pic>
        <p:nvPicPr>
          <p:cNvPr id="5" name="Picture 4"/>
          <p:cNvPicPr>
            <a:picLocks noChangeAspect="1"/>
          </p:cNvPicPr>
          <p:nvPr/>
        </p:nvPicPr>
        <p:blipFill>
          <a:blip r:embed="rId3"/>
          <a:stretch>
            <a:fillRect/>
          </a:stretch>
        </p:blipFill>
        <p:spPr>
          <a:xfrm>
            <a:off x="1116774" y="1164251"/>
            <a:ext cx="6910452" cy="2814998"/>
          </a:xfrm>
          <a:prstGeom prst="rect">
            <a:avLst/>
          </a:prstGeom>
        </p:spPr>
      </p:pic>
      <p:sp>
        <p:nvSpPr>
          <p:cNvPr id="2" name="Rectangle 1"/>
          <p:cNvSpPr/>
          <p:nvPr/>
        </p:nvSpPr>
        <p:spPr>
          <a:xfrm>
            <a:off x="3069972" y="3979249"/>
            <a:ext cx="4957254" cy="954107"/>
          </a:xfrm>
          <a:prstGeom prst="rect">
            <a:avLst/>
          </a:prstGeom>
        </p:spPr>
        <p:txBody>
          <a:bodyPr wrap="square">
            <a:spAutoFit/>
          </a:bodyPr>
          <a:lstStyle/>
          <a:p>
            <a:pPr marL="285750" indent="-285750" algn="just">
              <a:buFont typeface="Arial" panose="020B0604020202020204" pitchFamily="34" charset="0"/>
              <a:buChar char="•"/>
            </a:pPr>
            <a:r>
              <a:rPr lang="en-US" dirty="0" err="1"/>
              <a:t>Tanda</a:t>
            </a:r>
            <a:r>
              <a:rPr lang="en-US" dirty="0"/>
              <a:t> </a:t>
            </a:r>
            <a:r>
              <a:rPr lang="en-US" dirty="0" err="1"/>
              <a:t>bintang</a:t>
            </a:r>
            <a:r>
              <a:rPr lang="en-US" dirty="0"/>
              <a:t> 1 (*) </a:t>
            </a:r>
            <a:r>
              <a:rPr lang="en-US" dirty="0" err="1"/>
              <a:t>artinya</a:t>
            </a:r>
            <a:r>
              <a:rPr lang="en-US" dirty="0"/>
              <a:t> </a:t>
            </a:r>
            <a:r>
              <a:rPr lang="en-US" dirty="0" err="1"/>
              <a:t>signifikan</a:t>
            </a:r>
            <a:r>
              <a:rPr lang="en-US" dirty="0"/>
              <a:t> </a:t>
            </a:r>
            <a:r>
              <a:rPr lang="en-US" dirty="0" err="1"/>
              <a:t>pada</a:t>
            </a:r>
            <a:r>
              <a:rPr lang="en-US" dirty="0"/>
              <a:t> level </a:t>
            </a:r>
            <a:r>
              <a:rPr lang="en-US" dirty="0" smtClean="0"/>
              <a:t>α </a:t>
            </a:r>
            <a:r>
              <a:rPr lang="en-US" dirty="0"/>
              <a:t>= </a:t>
            </a:r>
            <a:r>
              <a:rPr lang="en-US" dirty="0" smtClean="0"/>
              <a:t>0,05.</a:t>
            </a:r>
          </a:p>
          <a:p>
            <a:pPr marL="285750" indent="-285750" algn="just">
              <a:buFont typeface="Arial" panose="020B0604020202020204" pitchFamily="34" charset="0"/>
              <a:buChar char="•"/>
            </a:pPr>
            <a:r>
              <a:rPr lang="en-US" dirty="0" err="1" smtClean="0"/>
              <a:t>Tanda</a:t>
            </a:r>
            <a:r>
              <a:rPr lang="en-US" dirty="0" smtClean="0"/>
              <a:t> </a:t>
            </a:r>
            <a:r>
              <a:rPr lang="en-US" dirty="0" err="1"/>
              <a:t>bintang</a:t>
            </a:r>
            <a:r>
              <a:rPr lang="en-US" dirty="0"/>
              <a:t> 2  (**) </a:t>
            </a:r>
            <a:r>
              <a:rPr lang="en-US" dirty="0" err="1"/>
              <a:t>artinya</a:t>
            </a:r>
            <a:r>
              <a:rPr lang="en-US" dirty="0"/>
              <a:t> </a:t>
            </a:r>
            <a:r>
              <a:rPr lang="en-US" dirty="0" err="1"/>
              <a:t>signifikan</a:t>
            </a:r>
            <a:r>
              <a:rPr lang="en-US" dirty="0"/>
              <a:t> </a:t>
            </a:r>
            <a:r>
              <a:rPr lang="en-US" dirty="0" err="1"/>
              <a:t>pada</a:t>
            </a:r>
            <a:r>
              <a:rPr lang="en-US" dirty="0"/>
              <a:t> level α = 0,01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30" y="772887"/>
            <a:ext cx="7249884" cy="3766456"/>
          </a:xfrm>
        </p:spPr>
        <p:txBody>
          <a:bodyPr/>
          <a:lstStyle/>
          <a:p>
            <a:pPr algn="just"/>
            <a:r>
              <a:rPr lang="en-GB" sz="2400" dirty="0" smtClean="0">
                <a:latin typeface="Square721 Cn BT" panose="020B0406020202050204" pitchFamily="34" charset="0"/>
              </a:rPr>
              <a:t/>
            </a:r>
            <a:br>
              <a:rPr lang="en-GB" sz="2400" dirty="0" smtClean="0">
                <a:latin typeface="Square721 Cn BT" panose="020B0406020202050204" pitchFamily="34" charset="0"/>
              </a:rPr>
            </a:br>
            <a:endParaRPr lang="en-US" sz="2400" dirty="0">
              <a:latin typeface="Square721 Cn BT" panose="020B0406020202050204" pitchFamily="34" charset="0"/>
            </a:endParaRPr>
          </a:p>
        </p:txBody>
      </p:sp>
      <p:sp>
        <p:nvSpPr>
          <p:cNvPr id="3" name="Title 2"/>
          <p:cNvSpPr>
            <a:spLocks noGrp="1"/>
          </p:cNvSpPr>
          <p:nvPr>
            <p:ph type="title" idx="2"/>
          </p:nvPr>
        </p:nvSpPr>
        <p:spPr>
          <a:xfrm>
            <a:off x="2798647" y="383637"/>
            <a:ext cx="3285450" cy="778500"/>
          </a:xfrm>
        </p:spPr>
        <p:txBody>
          <a:bodyPr/>
          <a:lstStyle/>
          <a:p>
            <a:r>
              <a:rPr lang="en-GB" sz="2800" b="1" u="sng" dirty="0" smtClean="0"/>
              <a:t>KESIMPULAN</a:t>
            </a:r>
            <a:endParaRPr lang="en-US" sz="2800" b="1" u="sng" dirty="0"/>
          </a:p>
        </p:txBody>
      </p:sp>
      <p:sp>
        <p:nvSpPr>
          <p:cNvPr id="4" name="Rectangle 3"/>
          <p:cNvSpPr/>
          <p:nvPr/>
        </p:nvSpPr>
        <p:spPr>
          <a:xfrm>
            <a:off x="816430" y="1306246"/>
            <a:ext cx="7022752" cy="3088987"/>
          </a:xfrm>
          <a:prstGeom prst="rect">
            <a:avLst/>
          </a:prstGeom>
        </p:spPr>
        <p:txBody>
          <a:bodyPr wrap="square">
            <a:spAutoFit/>
          </a:bodyPr>
          <a:lstStyle/>
          <a:p>
            <a:pPr marL="342900" lvl="0" indent="-342900" algn="just">
              <a:lnSpc>
                <a:spcPct val="107000"/>
              </a:lnSpc>
              <a:buFont typeface="Wingdings" panose="05000000000000000000" pitchFamily="2" charset="2"/>
              <a:buChar char=""/>
            </a:pP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Pengaruh</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faktor</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 :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Signifikan</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Karena</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F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Hitung</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&gt; F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Tabel</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(18,77 </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&gt; </a:t>
            </a:r>
            <a:r>
              <a:rPr lang="en-GB"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2,901), </a:t>
            </a:r>
            <a:r>
              <a:rPr lang="id-ID"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maka</a:t>
            </a:r>
            <a:r>
              <a:rPr lang="en-GB"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H0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ditolak</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Artinya</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terdapat</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perbedaan</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pengaruh</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faktor</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terhadap</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respon</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yang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diamati</a:t>
            </a:r>
            <a:r>
              <a:rPr lang="en-GB"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a:t>
            </a:r>
            <a:endParaRPr lang="id-ID"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endParaRPr lang="en-US"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Pengaruh</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faktor</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B :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Tidak</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Signifikan</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Karena</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F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Hitung</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&lt; F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Tabel</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(0,01 </a:t>
            </a:r>
            <a:r>
              <a:rPr lang="id-ID"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&lt;</a:t>
            </a:r>
            <a:r>
              <a:rPr lang="en-GB"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4,414), </a:t>
            </a:r>
            <a:r>
              <a:rPr lang="id-ID"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maka </a:t>
            </a:r>
            <a:r>
              <a:rPr lang="en-GB"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H0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diterima</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Artinya</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tidak</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terdapat</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perbedaan</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pengaruh</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faktor</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id-ID"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B</a:t>
            </a:r>
            <a:r>
              <a:rPr lang="en-GB"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terhadap</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respon</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yang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diamati</a:t>
            </a:r>
            <a:r>
              <a:rPr lang="en-GB"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a:t>
            </a:r>
            <a:endParaRPr lang="id-ID"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endParaRPr lang="id-ID"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Pengaruh</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id-ID"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Kelompok</a:t>
            </a:r>
            <a:r>
              <a:rPr lang="en-GB"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Signifikan</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Karena</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F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Hitung</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id-ID"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&gt;</a:t>
            </a:r>
            <a:r>
              <a:rPr lang="en-GB"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F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Tabel</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a:t>
            </a:r>
            <a:r>
              <a:rPr lang="id-ID"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3,68</a:t>
            </a:r>
            <a:r>
              <a:rPr lang="en-GB"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id-ID"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&gt;</a:t>
            </a:r>
            <a:r>
              <a:rPr lang="id-ID"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3,287</a:t>
            </a:r>
            <a:r>
              <a:rPr lang="en-GB"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id-ID"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mak</a:t>
            </a:r>
            <a:r>
              <a:rPr lang="en-GB"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a </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H0 </a:t>
            </a:r>
            <a:r>
              <a:rPr lang="en-GB" dirty="0" err="1"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dit</a:t>
            </a:r>
            <a:r>
              <a:rPr lang="id-ID"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olak</a:t>
            </a:r>
            <a:r>
              <a:rPr lang="en-GB"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Artinya</a:t>
            </a:r>
            <a:r>
              <a:rPr lang="en-GB"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terdapat</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perbedaan</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pengaruh</a:t>
            </a:r>
            <a:r>
              <a:rPr lang="id-ID"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kelompok</a:t>
            </a:r>
            <a:r>
              <a:rPr lang="en-GB"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terhadap</a:t>
            </a:r>
            <a:r>
              <a:rPr lang="en-GB"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respon</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yang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diamati</a:t>
            </a:r>
            <a:r>
              <a:rPr lang="en-GB"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a:t>
            </a:r>
            <a:endParaRPr lang="id-ID"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endParaRPr lang="en-US"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Pengaruh</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interaksi</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faktor</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dan</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faktor</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B :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Signifikan</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Karena</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F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Hitung</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&gt; F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Tabel</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(5,08 &gt; 2,773), </a:t>
            </a:r>
            <a:r>
              <a:rPr lang="id-ID"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maka</a:t>
            </a:r>
            <a:r>
              <a:rPr lang="en-GB" dirty="0" smtClean="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H0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ditolak</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Artinya</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terdapat</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perbedaan</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pengaruh</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interaksi</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faktor</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dan</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faktor</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B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terhadap</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respon</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 yang </a:t>
            </a:r>
            <a:r>
              <a:rPr lang="en-GB" dirty="0" err="1">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diamati</a:t>
            </a:r>
            <a:r>
              <a:rPr lang="en-GB" dirty="0">
                <a:solidFill>
                  <a:schemeClr val="tx1"/>
                </a:solidFill>
                <a:latin typeface="Cormorant Infant Medium" panose="00000600000000000000" pitchFamily="2" charset="0"/>
                <a:ea typeface="Calibri" panose="020F0502020204030204" pitchFamily="34" charset="0"/>
                <a:cs typeface="Times New Roman" panose="02020603050405020304" pitchFamily="18" charset="0"/>
              </a:rPr>
              <a:t>.</a:t>
            </a:r>
            <a:endParaRPr lang="en-US" dirty="0">
              <a:solidFill>
                <a:schemeClr val="tx1"/>
              </a:solidFill>
              <a:effectLst/>
              <a:latin typeface="Cormorant Infan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322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sp>
        <p:nvSpPr>
          <p:cNvPr id="1385" name="Google Shape;1385;p52"/>
          <p:cNvSpPr txBox="1">
            <a:spLocks noGrp="1"/>
          </p:cNvSpPr>
          <p:nvPr>
            <p:ph type="title"/>
          </p:nvPr>
        </p:nvSpPr>
        <p:spPr>
          <a:xfrm>
            <a:off x="811158" y="326575"/>
            <a:ext cx="1583700" cy="58782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t>Uji Lanjut</a:t>
            </a:r>
            <a:endParaRPr sz="3600" dirty="0"/>
          </a:p>
        </p:txBody>
      </p:sp>
      <mc:AlternateContent xmlns:mc="http://schemas.openxmlformats.org/markup-compatibility/2006" xmlns:a14="http://schemas.microsoft.com/office/drawing/2010/main">
        <mc:Choice Requires="a14">
          <p:sp>
            <p:nvSpPr>
              <p:cNvPr id="2" name="TextBox 1"/>
              <p:cNvSpPr txBox="1"/>
              <p:nvPr/>
            </p:nvSpPr>
            <p:spPr>
              <a:xfrm>
                <a:off x="925287" y="914403"/>
                <a:ext cx="6868886" cy="4237955"/>
              </a:xfrm>
              <a:prstGeom prst="rect">
                <a:avLst/>
              </a:prstGeom>
              <a:noFill/>
            </p:spPr>
            <p:txBody>
              <a:bodyPr wrap="square" rtlCol="0">
                <a:spAutoFit/>
              </a:bodyPr>
              <a:lstStyle/>
              <a:p>
                <a:pPr lvl="0"/>
                <a:r>
                  <a:rPr lang="en-US" sz="1200" dirty="0" smtClean="0">
                    <a:solidFill>
                      <a:schemeClr val="accent2">
                        <a:lumMod val="75000"/>
                      </a:schemeClr>
                    </a:solidFill>
                  </a:rPr>
                  <a:t>Untuk</a:t>
                </a:r>
                <a:r>
                  <a:rPr lang="en-US" sz="1200" dirty="0">
                    <a:solidFill>
                      <a:schemeClr val="accent2">
                        <a:lumMod val="75000"/>
                      </a:schemeClr>
                    </a:solidFill>
                  </a:rPr>
                  <a:t> </a:t>
                </a:r>
                <a:r>
                  <a:rPr lang="en-US" sz="1200" dirty="0" err="1">
                    <a:solidFill>
                      <a:schemeClr val="accent2">
                        <a:lumMod val="75000"/>
                      </a:schemeClr>
                    </a:solidFill>
                  </a:rPr>
                  <a:t>membandingkan</a:t>
                </a:r>
                <a:r>
                  <a:rPr lang="en-US" sz="1200" dirty="0">
                    <a:solidFill>
                      <a:schemeClr val="accent2">
                        <a:lumMod val="75000"/>
                      </a:schemeClr>
                    </a:solidFill>
                  </a:rPr>
                  <a:t> </a:t>
                </a:r>
                <a:r>
                  <a:rPr lang="en-US" sz="1200" dirty="0" err="1">
                    <a:solidFill>
                      <a:schemeClr val="accent2">
                        <a:lumMod val="75000"/>
                      </a:schemeClr>
                    </a:solidFill>
                  </a:rPr>
                  <a:t>dua</a:t>
                </a:r>
                <a:r>
                  <a:rPr lang="en-US" sz="1200" dirty="0">
                    <a:solidFill>
                      <a:schemeClr val="accent2">
                        <a:lumMod val="75000"/>
                      </a:schemeClr>
                    </a:solidFill>
                  </a:rPr>
                  <a:t> </a:t>
                </a:r>
                <a:r>
                  <a:rPr lang="en-US" sz="1200" dirty="0" err="1">
                    <a:solidFill>
                      <a:schemeClr val="accent2">
                        <a:lumMod val="75000"/>
                      </a:schemeClr>
                    </a:solidFill>
                  </a:rPr>
                  <a:t>rataan</a:t>
                </a:r>
                <a:r>
                  <a:rPr lang="en-US" sz="1200" dirty="0">
                    <a:solidFill>
                      <a:schemeClr val="accent2">
                        <a:lumMod val="75000"/>
                      </a:schemeClr>
                    </a:solidFill>
                  </a:rPr>
                  <a:t> </a:t>
                </a:r>
                <a:r>
                  <a:rPr lang="en-US" sz="1200" dirty="0" err="1">
                    <a:solidFill>
                      <a:schemeClr val="accent2">
                        <a:lumMod val="75000"/>
                      </a:schemeClr>
                    </a:solidFill>
                  </a:rPr>
                  <a:t>petak</a:t>
                </a:r>
                <a:r>
                  <a:rPr lang="en-US" sz="1200" dirty="0">
                    <a:solidFill>
                      <a:schemeClr val="accent2">
                        <a:lumMod val="75000"/>
                      </a:schemeClr>
                    </a:solidFill>
                  </a:rPr>
                  <a:t> </a:t>
                </a:r>
                <a:r>
                  <a:rPr lang="en-US" sz="1200" dirty="0" err="1">
                    <a:solidFill>
                      <a:schemeClr val="accent2">
                        <a:lumMod val="75000"/>
                      </a:schemeClr>
                    </a:solidFill>
                  </a:rPr>
                  <a:t>utama</a:t>
                </a:r>
                <a:endParaRPr lang="en-US" sz="1200" dirty="0">
                  <a:solidFill>
                    <a:schemeClr val="accent2">
                      <a:lumMod val="75000"/>
                    </a:schemeClr>
                  </a:solidFill>
                </a:endParaRPr>
              </a:p>
              <a:p>
                <a:pPr lvl="0"/>
                <a:r>
                  <a:rPr lang="en-US" sz="1200" dirty="0">
                    <a:solidFill>
                      <a:schemeClr val="accent2">
                        <a:lumMod val="75000"/>
                      </a:schemeClr>
                    </a:solidFill>
                  </a:rPr>
                  <a:t>(</a:t>
                </a:r>
                <a:r>
                  <a:rPr lang="en-US" sz="1200" dirty="0" err="1">
                    <a:solidFill>
                      <a:schemeClr val="accent2">
                        <a:lumMod val="75000"/>
                      </a:schemeClr>
                    </a:solidFill>
                  </a:rPr>
                  <a:t>pasangan</a:t>
                </a:r>
                <a:r>
                  <a:rPr lang="en-US" sz="1200" dirty="0">
                    <a:solidFill>
                      <a:schemeClr val="accent2">
                        <a:lumMod val="75000"/>
                      </a:schemeClr>
                    </a:solidFill>
                  </a:rPr>
                  <a:t> rata-rata </a:t>
                </a:r>
                <a:r>
                  <a:rPr lang="en-US" sz="1200" dirty="0" err="1">
                    <a:solidFill>
                      <a:schemeClr val="accent2">
                        <a:lumMod val="75000"/>
                      </a:schemeClr>
                    </a:solidFill>
                  </a:rPr>
                  <a:t>kombinasi</a:t>
                </a:r>
                <a:r>
                  <a:rPr lang="en-US" sz="1200" dirty="0">
                    <a:solidFill>
                      <a:schemeClr val="accent2">
                        <a:lumMod val="75000"/>
                      </a:schemeClr>
                    </a:solidFill>
                  </a:rPr>
                  <a:t> </a:t>
                </a:r>
                <a:r>
                  <a:rPr lang="en-US" sz="1200" dirty="0" err="1">
                    <a:solidFill>
                      <a:schemeClr val="accent2">
                        <a:lumMod val="75000"/>
                      </a:schemeClr>
                    </a:solidFill>
                  </a:rPr>
                  <a:t>pemupukan</a:t>
                </a:r>
                <a:r>
                  <a:rPr lang="en-US" sz="1200" dirty="0">
                    <a:solidFill>
                      <a:schemeClr val="accent2">
                        <a:lumMod val="75000"/>
                      </a:schemeClr>
                    </a:solidFill>
                  </a:rPr>
                  <a:t>) </a:t>
                </a:r>
                <a:r>
                  <a:rPr lang="en-US" sz="1200" dirty="0" err="1">
                    <a:solidFill>
                      <a:schemeClr val="accent2">
                        <a:lumMod val="75000"/>
                      </a:schemeClr>
                    </a:solidFill>
                  </a:rPr>
                  <a:t>pada</a:t>
                </a:r>
                <a:r>
                  <a:rPr lang="en-US" sz="1200" dirty="0">
                    <a:solidFill>
                      <a:schemeClr val="accent2">
                        <a:lumMod val="75000"/>
                      </a:schemeClr>
                    </a:solidFill>
                  </a:rPr>
                  <a:t> </a:t>
                </a:r>
                <a:r>
                  <a:rPr lang="en-US" sz="1200" dirty="0" err="1">
                    <a:solidFill>
                      <a:schemeClr val="accent2">
                        <a:lumMod val="75000"/>
                      </a:schemeClr>
                    </a:solidFill>
                  </a:rPr>
                  <a:t>perlakuan</a:t>
                </a:r>
                <a:r>
                  <a:rPr lang="en-US" sz="1200" dirty="0">
                    <a:solidFill>
                      <a:schemeClr val="accent2">
                        <a:lumMod val="75000"/>
                      </a:schemeClr>
                    </a:solidFill>
                  </a:rPr>
                  <a:t> </a:t>
                </a:r>
                <a:r>
                  <a:rPr lang="en-US" sz="1200" dirty="0" err="1">
                    <a:solidFill>
                      <a:schemeClr val="accent2">
                        <a:lumMod val="75000"/>
                      </a:schemeClr>
                    </a:solidFill>
                  </a:rPr>
                  <a:t>anak</a:t>
                </a:r>
                <a:r>
                  <a:rPr lang="en-US" sz="1200" dirty="0">
                    <a:solidFill>
                      <a:schemeClr val="accent2">
                        <a:lumMod val="75000"/>
                      </a:schemeClr>
                    </a:solidFill>
                  </a:rPr>
                  <a:t> </a:t>
                </a:r>
                <a:r>
                  <a:rPr lang="en-US" sz="1200" dirty="0" err="1">
                    <a:solidFill>
                      <a:schemeClr val="accent2">
                        <a:lumMod val="75000"/>
                      </a:schemeClr>
                    </a:solidFill>
                  </a:rPr>
                  <a:t>petak</a:t>
                </a:r>
                <a:r>
                  <a:rPr lang="en-US" sz="1200" dirty="0">
                    <a:solidFill>
                      <a:schemeClr val="accent2">
                        <a:lumMod val="75000"/>
                      </a:schemeClr>
                    </a:solidFill>
                  </a:rPr>
                  <a:t> yang </a:t>
                </a:r>
                <a:r>
                  <a:rPr lang="en-US" sz="1200" dirty="0" err="1">
                    <a:solidFill>
                      <a:schemeClr val="accent2">
                        <a:lumMod val="75000"/>
                      </a:schemeClr>
                    </a:solidFill>
                  </a:rPr>
                  <a:t>sama</a:t>
                </a:r>
                <a:r>
                  <a:rPr lang="en-US" sz="1200" dirty="0">
                    <a:solidFill>
                      <a:schemeClr val="accent2">
                        <a:lumMod val="75000"/>
                      </a:schemeClr>
                    </a:solidFill>
                  </a:rPr>
                  <a:t> </a:t>
                </a:r>
                <a:r>
                  <a:rPr lang="en-US" sz="1200" dirty="0" err="1">
                    <a:solidFill>
                      <a:schemeClr val="accent2">
                        <a:lumMod val="75000"/>
                      </a:schemeClr>
                    </a:solidFill>
                  </a:rPr>
                  <a:t>atau</a:t>
                </a:r>
                <a:r>
                  <a:rPr lang="en-US" sz="1200" dirty="0">
                    <a:solidFill>
                      <a:schemeClr val="accent2">
                        <a:lumMod val="75000"/>
                      </a:schemeClr>
                    </a:solidFill>
                  </a:rPr>
                  <a:t> </a:t>
                </a:r>
                <a:r>
                  <a:rPr lang="en-US" sz="1200" dirty="0" err="1">
                    <a:solidFill>
                      <a:schemeClr val="accent2">
                        <a:lumMod val="75000"/>
                      </a:schemeClr>
                    </a:solidFill>
                  </a:rPr>
                  <a:t>berbeda</a:t>
                </a:r>
                <a:r>
                  <a:rPr lang="en-US" sz="1200" dirty="0">
                    <a:solidFill>
                      <a:schemeClr val="accent2">
                        <a:lumMod val="75000"/>
                      </a:schemeClr>
                    </a:solidFill>
                  </a:rPr>
                  <a:t> :</a:t>
                </a:r>
              </a:p>
              <a:p>
                <a:r>
                  <a:rPr lang="en-US" sz="1200" dirty="0">
                    <a:solidFill>
                      <a:schemeClr val="accent2">
                        <a:lumMod val="75000"/>
                      </a:schemeClr>
                    </a:solidFill>
                  </a:rPr>
                  <a:t>	</a:t>
                </a:r>
                <a14:m>
                  <m:oMath xmlns:m="http://schemas.openxmlformats.org/officeDocument/2006/math">
                    <m:r>
                      <m:rPr>
                        <m:sty m:val="p"/>
                      </m:rPr>
                      <a:rPr lang="en-US" sz="1200">
                        <a:solidFill>
                          <a:schemeClr val="accent2">
                            <a:lumMod val="75000"/>
                          </a:schemeClr>
                        </a:solidFill>
                        <a:latin typeface="Cambria Math" panose="02040503050406030204" pitchFamily="18" charset="0"/>
                      </a:rPr>
                      <m:t>LSD</m:t>
                    </m:r>
                    <m:r>
                      <a:rPr lang="en-US" sz="1200">
                        <a:solidFill>
                          <a:schemeClr val="accent2">
                            <a:lumMod val="75000"/>
                          </a:schemeClr>
                        </a:solidFill>
                        <a:latin typeface="Cambria Math" panose="02040503050406030204" pitchFamily="18" charset="0"/>
                      </a:rPr>
                      <m:t> = </m:t>
                    </m:r>
                    <m:sSup>
                      <m:sSupPr>
                        <m:ctrlPr>
                          <a:rPr lang="en-US" sz="1200" i="1">
                            <a:solidFill>
                              <a:schemeClr val="accent2">
                                <a:lumMod val="75000"/>
                              </a:schemeClr>
                            </a:solidFill>
                            <a:latin typeface="Cambria Math" panose="02040503050406030204" pitchFamily="18" charset="0"/>
                          </a:rPr>
                        </m:ctrlPr>
                      </m:sSupPr>
                      <m:e>
                        <m:r>
                          <m:rPr>
                            <m:sty m:val="p"/>
                          </m:rPr>
                          <a:rPr lang="en-US" sz="1200">
                            <a:solidFill>
                              <a:schemeClr val="accent2">
                                <a:lumMod val="75000"/>
                              </a:schemeClr>
                            </a:solidFill>
                            <a:latin typeface="Cambria Math" panose="02040503050406030204" pitchFamily="18" charset="0"/>
                          </a:rPr>
                          <m:t>t</m:t>
                        </m:r>
                      </m:e>
                      <m:sup>
                        <m:r>
                          <a:rPr lang="en-US" sz="1200" i="1">
                            <a:solidFill>
                              <a:schemeClr val="accent2">
                                <a:lumMod val="75000"/>
                              </a:schemeClr>
                            </a:solidFill>
                            <a:latin typeface="Cambria Math" panose="02040503050406030204" pitchFamily="18" charset="0"/>
                          </a:rPr>
                          <m:t>′</m:t>
                        </m:r>
                      </m:sup>
                    </m:sSup>
                    <m:r>
                      <a:rPr lang="en-US" sz="1200">
                        <a:solidFill>
                          <a:schemeClr val="accent2">
                            <a:lumMod val="75000"/>
                          </a:schemeClr>
                        </a:solidFill>
                        <a:latin typeface="Cambria Math" panose="02040503050406030204" pitchFamily="18" charset="0"/>
                      </a:rPr>
                      <m:t>× </m:t>
                    </m:r>
                    <m:sSub>
                      <m:sSubPr>
                        <m:ctrlPr>
                          <a:rPr lang="en-US" sz="1200" i="1">
                            <a:solidFill>
                              <a:schemeClr val="accent2">
                                <a:lumMod val="75000"/>
                              </a:schemeClr>
                            </a:solidFill>
                            <a:latin typeface="Cambria Math" panose="02040503050406030204" pitchFamily="18" charset="0"/>
                          </a:rPr>
                        </m:ctrlPr>
                      </m:sSubPr>
                      <m:e>
                        <m:r>
                          <m:rPr>
                            <m:sty m:val="p"/>
                          </m:rPr>
                          <a:rPr lang="en-US" sz="1200">
                            <a:solidFill>
                              <a:schemeClr val="accent2">
                                <a:lumMod val="75000"/>
                              </a:schemeClr>
                            </a:solidFill>
                            <a:latin typeface="Cambria Math" panose="02040503050406030204" pitchFamily="18" charset="0"/>
                          </a:rPr>
                          <m:t>S</m:t>
                        </m:r>
                      </m:e>
                      <m:sub>
                        <m:r>
                          <m:rPr>
                            <m:sty m:val="p"/>
                          </m:rPr>
                          <a:rPr lang="en-US" sz="1200">
                            <a:solidFill>
                              <a:schemeClr val="accent2">
                                <a:lumMod val="75000"/>
                              </a:schemeClr>
                            </a:solidFill>
                            <a:latin typeface="Cambria Math" panose="02040503050406030204" pitchFamily="18" charset="0"/>
                          </a:rPr>
                          <m:t>Y</m:t>
                        </m:r>
                      </m:sub>
                    </m:sSub>
                  </m:oMath>
                </a14:m>
                <a:endParaRPr lang="en-US" sz="1200" dirty="0">
                  <a:solidFill>
                    <a:schemeClr val="accent2">
                      <a:lumMod val="75000"/>
                    </a:schemeClr>
                  </a:solidFill>
                </a:endParaRPr>
              </a:p>
              <a:p>
                <a:r>
                  <a:rPr lang="en-US" sz="1200" dirty="0">
                    <a:solidFill>
                      <a:schemeClr val="accent2">
                        <a:lumMod val="75000"/>
                      </a:schemeClr>
                    </a:solidFill>
                  </a:rPr>
                  <a:t>	</a:t>
                </a:r>
                <a14:m>
                  <m:oMath xmlns:m="http://schemas.openxmlformats.org/officeDocument/2006/math">
                    <m:sSup>
                      <m:sSupPr>
                        <m:ctrlPr>
                          <a:rPr lang="en-US" sz="1200" i="1">
                            <a:solidFill>
                              <a:schemeClr val="accent2">
                                <a:lumMod val="75000"/>
                              </a:schemeClr>
                            </a:solidFill>
                            <a:latin typeface="Cambria Math" panose="02040503050406030204" pitchFamily="18" charset="0"/>
                          </a:rPr>
                        </m:ctrlPr>
                      </m:sSupPr>
                      <m:e>
                        <m:r>
                          <a:rPr lang="en-US" sz="1200" i="1">
                            <a:solidFill>
                              <a:schemeClr val="accent2">
                                <a:lumMod val="75000"/>
                              </a:schemeClr>
                            </a:solidFill>
                            <a:latin typeface="Cambria Math" panose="02040503050406030204" pitchFamily="18" charset="0"/>
                          </a:rPr>
                          <m:t>𝑡</m:t>
                        </m:r>
                      </m:e>
                      <m:sup>
                        <m:r>
                          <a:rPr lang="en-US" sz="1200" i="1">
                            <a:solidFill>
                              <a:schemeClr val="accent2">
                                <a:lumMod val="75000"/>
                              </a:schemeClr>
                            </a:solidFill>
                            <a:latin typeface="Cambria Math" panose="02040503050406030204" pitchFamily="18" charset="0"/>
                          </a:rPr>
                          <m:t>′</m:t>
                        </m:r>
                      </m:sup>
                    </m:sSup>
                    <m:r>
                      <a:rPr lang="en-US" sz="1200" i="1">
                        <a:solidFill>
                          <a:schemeClr val="accent2">
                            <a:lumMod val="75000"/>
                          </a:schemeClr>
                        </a:solidFill>
                        <a:latin typeface="Cambria Math" panose="02040503050406030204" pitchFamily="18" charset="0"/>
                      </a:rPr>
                      <m:t>=</m:t>
                    </m:r>
                    <m:f>
                      <m:fPr>
                        <m:ctrlPr>
                          <a:rPr lang="en-US" sz="1200" i="1">
                            <a:solidFill>
                              <a:schemeClr val="accent2">
                                <a:lumMod val="75000"/>
                              </a:schemeClr>
                            </a:solidFill>
                            <a:latin typeface="Cambria Math" panose="02040503050406030204" pitchFamily="18" charset="0"/>
                          </a:rPr>
                        </m:ctrlPr>
                      </m:fPr>
                      <m:num>
                        <m:r>
                          <a:rPr lang="en-US" sz="1200" i="1">
                            <a:solidFill>
                              <a:schemeClr val="accent2">
                                <a:lumMod val="75000"/>
                              </a:schemeClr>
                            </a:solidFill>
                            <a:latin typeface="Cambria Math" panose="02040503050406030204" pitchFamily="18" charset="0"/>
                          </a:rPr>
                          <m:t>(</m:t>
                        </m:r>
                        <m:r>
                          <a:rPr lang="en-US" sz="1200" i="1">
                            <a:solidFill>
                              <a:schemeClr val="accent2">
                                <a:lumMod val="75000"/>
                              </a:schemeClr>
                            </a:solidFill>
                            <a:latin typeface="Cambria Math" panose="02040503050406030204" pitchFamily="18" charset="0"/>
                          </a:rPr>
                          <m:t>𝑏</m:t>
                        </m:r>
                        <m:r>
                          <a:rPr lang="en-US" sz="1200" i="1">
                            <a:solidFill>
                              <a:schemeClr val="accent2">
                                <a:lumMod val="75000"/>
                              </a:schemeClr>
                            </a:solidFill>
                            <a:latin typeface="Cambria Math" panose="02040503050406030204" pitchFamily="18" charset="0"/>
                          </a:rPr>
                          <m:t>−</m:t>
                        </m:r>
                        <m:r>
                          <a:rPr lang="en-US" sz="1200" i="1">
                            <a:solidFill>
                              <a:schemeClr val="accent2">
                                <a:lumMod val="75000"/>
                              </a:schemeClr>
                            </a:solidFill>
                            <a:latin typeface="Cambria Math" panose="02040503050406030204" pitchFamily="18" charset="0"/>
                          </a:rPr>
                          <m:t>1</m:t>
                        </m:r>
                        <m:r>
                          <a:rPr lang="en-US" sz="1200" i="1">
                            <a:solidFill>
                              <a:schemeClr val="accent2">
                                <a:lumMod val="75000"/>
                              </a:schemeClr>
                            </a:solidFill>
                            <a:latin typeface="Cambria Math" panose="02040503050406030204" pitchFamily="18" charset="0"/>
                          </a:rPr>
                          <m:t>)(</m:t>
                        </m:r>
                        <m:r>
                          <a:rPr lang="en-US" sz="1200" i="1">
                            <a:solidFill>
                              <a:schemeClr val="accent2">
                                <a:lumMod val="75000"/>
                              </a:schemeClr>
                            </a:solidFill>
                            <a:latin typeface="Cambria Math" panose="02040503050406030204" pitchFamily="18" charset="0"/>
                          </a:rPr>
                          <m:t>𝐾𝑇</m:t>
                        </m:r>
                        <m:r>
                          <a:rPr lang="en-US" sz="1200" i="1">
                            <a:solidFill>
                              <a:schemeClr val="accent2">
                                <a:lumMod val="75000"/>
                              </a:schemeClr>
                            </a:solidFill>
                            <a:latin typeface="Cambria Math" panose="02040503050406030204" pitchFamily="18" charset="0"/>
                          </a:rPr>
                          <m:t> </m:t>
                        </m:r>
                        <m:r>
                          <a:rPr lang="en-US" sz="1200" i="1">
                            <a:solidFill>
                              <a:schemeClr val="accent2">
                                <a:lumMod val="75000"/>
                              </a:schemeClr>
                            </a:solidFill>
                            <a:latin typeface="Cambria Math" panose="02040503050406030204" pitchFamily="18" charset="0"/>
                          </a:rPr>
                          <m:t>𝐺𝑎𝑙𝑎𝑡</m:t>
                        </m:r>
                        <m:r>
                          <a:rPr lang="en-US" sz="1200" i="1">
                            <a:solidFill>
                              <a:schemeClr val="accent2">
                                <a:lumMod val="75000"/>
                              </a:schemeClr>
                            </a:solidFill>
                            <a:latin typeface="Cambria Math" panose="02040503050406030204" pitchFamily="18" charset="0"/>
                          </a:rPr>
                          <m:t> </m:t>
                        </m:r>
                        <m:r>
                          <a:rPr lang="en-US" sz="1200" i="1">
                            <a:solidFill>
                              <a:schemeClr val="accent2">
                                <a:lumMod val="75000"/>
                              </a:schemeClr>
                            </a:solidFill>
                            <a:latin typeface="Cambria Math" panose="02040503050406030204" pitchFamily="18" charset="0"/>
                          </a:rPr>
                          <m:t>𝑏</m:t>
                        </m:r>
                        <m:r>
                          <a:rPr lang="en-US" sz="1200" i="1">
                            <a:solidFill>
                              <a:schemeClr val="accent2">
                                <a:lumMod val="75000"/>
                              </a:schemeClr>
                            </a:solidFill>
                            <a:latin typeface="Cambria Math" panose="02040503050406030204" pitchFamily="18" charset="0"/>
                          </a:rPr>
                          <m:t>)(</m:t>
                        </m:r>
                        <m:sSub>
                          <m:sSubPr>
                            <m:ctrlPr>
                              <a:rPr lang="en-US" sz="1200" i="1">
                                <a:solidFill>
                                  <a:schemeClr val="accent2">
                                    <a:lumMod val="75000"/>
                                  </a:schemeClr>
                                </a:solidFill>
                                <a:latin typeface="Cambria Math" panose="02040503050406030204" pitchFamily="18" charset="0"/>
                              </a:rPr>
                            </m:ctrlPr>
                          </m:sSubPr>
                          <m:e>
                            <m:r>
                              <a:rPr lang="en-US" sz="1200" i="1">
                                <a:solidFill>
                                  <a:schemeClr val="accent2">
                                    <a:lumMod val="75000"/>
                                  </a:schemeClr>
                                </a:solidFill>
                                <a:latin typeface="Cambria Math" panose="02040503050406030204" pitchFamily="18" charset="0"/>
                              </a:rPr>
                              <m:t>𝑡</m:t>
                            </m:r>
                          </m:e>
                          <m:sub>
                            <m:r>
                              <a:rPr lang="en-US" sz="1200" i="1">
                                <a:solidFill>
                                  <a:schemeClr val="accent2">
                                    <a:lumMod val="75000"/>
                                  </a:schemeClr>
                                </a:solidFill>
                                <a:latin typeface="Cambria Math" panose="02040503050406030204" pitchFamily="18" charset="0"/>
                              </a:rPr>
                              <m:t>𝑏</m:t>
                            </m:r>
                          </m:sub>
                        </m:sSub>
                        <m:r>
                          <a:rPr lang="en-US" sz="1200" i="1">
                            <a:solidFill>
                              <a:schemeClr val="accent2">
                                <a:lumMod val="75000"/>
                              </a:schemeClr>
                            </a:solidFill>
                            <a:latin typeface="Cambria Math" panose="02040503050406030204" pitchFamily="18" charset="0"/>
                          </a:rPr>
                          <m:t>)+(</m:t>
                        </m:r>
                        <m:r>
                          <a:rPr lang="en-US" sz="1200" i="1">
                            <a:solidFill>
                              <a:schemeClr val="accent2">
                                <a:lumMod val="75000"/>
                              </a:schemeClr>
                            </a:solidFill>
                            <a:latin typeface="Cambria Math" panose="02040503050406030204" pitchFamily="18" charset="0"/>
                          </a:rPr>
                          <m:t>𝐾𝑇</m:t>
                        </m:r>
                        <m:r>
                          <a:rPr lang="en-US" sz="1200" i="1">
                            <a:solidFill>
                              <a:schemeClr val="accent2">
                                <a:lumMod val="75000"/>
                              </a:schemeClr>
                            </a:solidFill>
                            <a:latin typeface="Cambria Math" panose="02040503050406030204" pitchFamily="18" charset="0"/>
                          </a:rPr>
                          <m:t> </m:t>
                        </m:r>
                        <m:r>
                          <a:rPr lang="en-US" sz="1200" i="1">
                            <a:solidFill>
                              <a:schemeClr val="accent2">
                                <a:lumMod val="75000"/>
                              </a:schemeClr>
                            </a:solidFill>
                            <a:latin typeface="Cambria Math" panose="02040503050406030204" pitchFamily="18" charset="0"/>
                          </a:rPr>
                          <m:t>𝐺𝑎𝑙𝑎𝑡</m:t>
                        </m:r>
                        <m:r>
                          <a:rPr lang="en-US" sz="1200" i="1">
                            <a:solidFill>
                              <a:schemeClr val="accent2">
                                <a:lumMod val="75000"/>
                              </a:schemeClr>
                            </a:solidFill>
                            <a:latin typeface="Cambria Math" panose="02040503050406030204" pitchFamily="18" charset="0"/>
                          </a:rPr>
                          <m:t> </m:t>
                        </m:r>
                        <m:r>
                          <a:rPr lang="en-US" sz="1200" i="1">
                            <a:solidFill>
                              <a:schemeClr val="accent2">
                                <a:lumMod val="75000"/>
                              </a:schemeClr>
                            </a:solidFill>
                            <a:latin typeface="Cambria Math" panose="02040503050406030204" pitchFamily="18" charset="0"/>
                          </a:rPr>
                          <m:t>𝑎</m:t>
                        </m:r>
                        <m:r>
                          <a:rPr lang="en-US" sz="1200" i="1">
                            <a:solidFill>
                              <a:schemeClr val="accent2">
                                <a:lumMod val="75000"/>
                              </a:schemeClr>
                            </a:solidFill>
                            <a:latin typeface="Cambria Math" panose="02040503050406030204" pitchFamily="18" charset="0"/>
                          </a:rPr>
                          <m:t>)(</m:t>
                        </m:r>
                        <m:sSub>
                          <m:sSubPr>
                            <m:ctrlPr>
                              <a:rPr lang="en-US" sz="1200" i="1">
                                <a:solidFill>
                                  <a:schemeClr val="accent2">
                                    <a:lumMod val="75000"/>
                                  </a:schemeClr>
                                </a:solidFill>
                                <a:latin typeface="Cambria Math" panose="02040503050406030204" pitchFamily="18" charset="0"/>
                              </a:rPr>
                            </m:ctrlPr>
                          </m:sSubPr>
                          <m:e>
                            <m:r>
                              <a:rPr lang="en-US" sz="1200" i="1">
                                <a:solidFill>
                                  <a:schemeClr val="accent2">
                                    <a:lumMod val="75000"/>
                                  </a:schemeClr>
                                </a:solidFill>
                                <a:latin typeface="Cambria Math" panose="02040503050406030204" pitchFamily="18" charset="0"/>
                              </a:rPr>
                              <m:t>𝑡</m:t>
                            </m:r>
                          </m:e>
                          <m:sub>
                            <m:r>
                              <a:rPr lang="en-US" sz="1200" i="1">
                                <a:solidFill>
                                  <a:schemeClr val="accent2">
                                    <a:lumMod val="75000"/>
                                  </a:schemeClr>
                                </a:solidFill>
                                <a:latin typeface="Cambria Math" panose="02040503050406030204" pitchFamily="18" charset="0"/>
                              </a:rPr>
                              <m:t>𝑎</m:t>
                            </m:r>
                          </m:sub>
                        </m:sSub>
                        <m:r>
                          <a:rPr lang="en-US" sz="1200" i="1">
                            <a:solidFill>
                              <a:schemeClr val="accent2">
                                <a:lumMod val="75000"/>
                              </a:schemeClr>
                            </a:solidFill>
                            <a:latin typeface="Cambria Math" panose="02040503050406030204" pitchFamily="18" charset="0"/>
                          </a:rPr>
                          <m:t>)</m:t>
                        </m:r>
                      </m:num>
                      <m:den>
                        <m:r>
                          <a:rPr lang="en-US" sz="1200" i="1">
                            <a:solidFill>
                              <a:schemeClr val="accent2">
                                <a:lumMod val="75000"/>
                              </a:schemeClr>
                            </a:solidFill>
                            <a:latin typeface="Cambria Math" panose="02040503050406030204" pitchFamily="18" charset="0"/>
                          </a:rPr>
                          <m:t>(</m:t>
                        </m:r>
                        <m:r>
                          <a:rPr lang="en-US" sz="1200" i="1">
                            <a:solidFill>
                              <a:schemeClr val="accent2">
                                <a:lumMod val="75000"/>
                              </a:schemeClr>
                            </a:solidFill>
                            <a:latin typeface="Cambria Math" panose="02040503050406030204" pitchFamily="18" charset="0"/>
                          </a:rPr>
                          <m:t>𝑏</m:t>
                        </m:r>
                        <m:r>
                          <a:rPr lang="en-US" sz="1200" i="1">
                            <a:solidFill>
                              <a:schemeClr val="accent2">
                                <a:lumMod val="75000"/>
                              </a:schemeClr>
                            </a:solidFill>
                            <a:latin typeface="Cambria Math" panose="02040503050406030204" pitchFamily="18" charset="0"/>
                          </a:rPr>
                          <m:t>−</m:t>
                        </m:r>
                        <m:r>
                          <a:rPr lang="en-US" sz="1200" i="1">
                            <a:solidFill>
                              <a:schemeClr val="accent2">
                                <a:lumMod val="75000"/>
                              </a:schemeClr>
                            </a:solidFill>
                            <a:latin typeface="Cambria Math" panose="02040503050406030204" pitchFamily="18" charset="0"/>
                          </a:rPr>
                          <m:t>1</m:t>
                        </m:r>
                        <m:r>
                          <a:rPr lang="en-US" sz="1200" i="1">
                            <a:solidFill>
                              <a:schemeClr val="accent2">
                                <a:lumMod val="75000"/>
                              </a:schemeClr>
                            </a:solidFill>
                            <a:latin typeface="Cambria Math" panose="02040503050406030204" pitchFamily="18" charset="0"/>
                          </a:rPr>
                          <m:t>)(</m:t>
                        </m:r>
                        <m:r>
                          <a:rPr lang="en-US" sz="1200" i="1">
                            <a:solidFill>
                              <a:schemeClr val="accent2">
                                <a:lumMod val="75000"/>
                              </a:schemeClr>
                            </a:solidFill>
                            <a:latin typeface="Cambria Math" panose="02040503050406030204" pitchFamily="18" charset="0"/>
                          </a:rPr>
                          <m:t>𝐾𝑇</m:t>
                        </m:r>
                        <m:r>
                          <a:rPr lang="en-US" sz="1200" i="1">
                            <a:solidFill>
                              <a:schemeClr val="accent2">
                                <a:lumMod val="75000"/>
                              </a:schemeClr>
                            </a:solidFill>
                            <a:latin typeface="Cambria Math" panose="02040503050406030204" pitchFamily="18" charset="0"/>
                          </a:rPr>
                          <m:t> </m:t>
                        </m:r>
                        <m:r>
                          <a:rPr lang="en-US" sz="1200" i="1">
                            <a:solidFill>
                              <a:schemeClr val="accent2">
                                <a:lumMod val="75000"/>
                              </a:schemeClr>
                            </a:solidFill>
                            <a:latin typeface="Cambria Math" panose="02040503050406030204" pitchFamily="18" charset="0"/>
                          </a:rPr>
                          <m:t>𝐺𝑎𝑙𝑎𝑡</m:t>
                        </m:r>
                        <m:r>
                          <a:rPr lang="en-US" sz="1200" i="1">
                            <a:solidFill>
                              <a:schemeClr val="accent2">
                                <a:lumMod val="75000"/>
                              </a:schemeClr>
                            </a:solidFill>
                            <a:latin typeface="Cambria Math" panose="02040503050406030204" pitchFamily="18" charset="0"/>
                          </a:rPr>
                          <m:t> </m:t>
                        </m:r>
                        <m:r>
                          <a:rPr lang="en-US" sz="1200" i="1">
                            <a:solidFill>
                              <a:schemeClr val="accent2">
                                <a:lumMod val="75000"/>
                              </a:schemeClr>
                            </a:solidFill>
                            <a:latin typeface="Cambria Math" panose="02040503050406030204" pitchFamily="18" charset="0"/>
                          </a:rPr>
                          <m:t>𝑏</m:t>
                        </m:r>
                        <m:r>
                          <a:rPr lang="en-US" sz="1200" i="1">
                            <a:solidFill>
                              <a:schemeClr val="accent2">
                                <a:lumMod val="75000"/>
                              </a:schemeClr>
                            </a:solidFill>
                            <a:latin typeface="Cambria Math" panose="02040503050406030204" pitchFamily="18" charset="0"/>
                          </a:rPr>
                          <m:t>)+(</m:t>
                        </m:r>
                        <m:r>
                          <a:rPr lang="en-US" sz="1200" i="1">
                            <a:solidFill>
                              <a:schemeClr val="accent2">
                                <a:lumMod val="75000"/>
                              </a:schemeClr>
                            </a:solidFill>
                            <a:latin typeface="Cambria Math" panose="02040503050406030204" pitchFamily="18" charset="0"/>
                          </a:rPr>
                          <m:t>𝐾𝑇</m:t>
                        </m:r>
                        <m:r>
                          <a:rPr lang="en-US" sz="1200" i="1">
                            <a:solidFill>
                              <a:schemeClr val="accent2">
                                <a:lumMod val="75000"/>
                              </a:schemeClr>
                            </a:solidFill>
                            <a:latin typeface="Cambria Math" panose="02040503050406030204" pitchFamily="18" charset="0"/>
                          </a:rPr>
                          <m:t> </m:t>
                        </m:r>
                        <m:r>
                          <a:rPr lang="en-US" sz="1200" i="1">
                            <a:solidFill>
                              <a:schemeClr val="accent2">
                                <a:lumMod val="75000"/>
                              </a:schemeClr>
                            </a:solidFill>
                            <a:latin typeface="Cambria Math" panose="02040503050406030204" pitchFamily="18" charset="0"/>
                          </a:rPr>
                          <m:t>𝐺𝑎𝑙𝑎𝑡</m:t>
                        </m:r>
                        <m:r>
                          <a:rPr lang="en-US" sz="1200" i="1">
                            <a:solidFill>
                              <a:schemeClr val="accent2">
                                <a:lumMod val="75000"/>
                              </a:schemeClr>
                            </a:solidFill>
                            <a:latin typeface="Cambria Math" panose="02040503050406030204" pitchFamily="18" charset="0"/>
                          </a:rPr>
                          <m:t> </m:t>
                        </m:r>
                        <m:r>
                          <a:rPr lang="en-US" sz="1200" i="1">
                            <a:solidFill>
                              <a:schemeClr val="accent2">
                                <a:lumMod val="75000"/>
                              </a:schemeClr>
                            </a:solidFill>
                            <a:latin typeface="Cambria Math" panose="02040503050406030204" pitchFamily="18" charset="0"/>
                          </a:rPr>
                          <m:t>𝑎</m:t>
                        </m:r>
                        <m:r>
                          <a:rPr lang="en-US" sz="1200" i="1">
                            <a:solidFill>
                              <a:schemeClr val="accent2">
                                <a:lumMod val="75000"/>
                              </a:schemeClr>
                            </a:solidFill>
                            <a:latin typeface="Cambria Math" panose="02040503050406030204" pitchFamily="18" charset="0"/>
                          </a:rPr>
                          <m:t>)</m:t>
                        </m:r>
                      </m:den>
                    </m:f>
                  </m:oMath>
                </a14:m>
                <a:endParaRPr lang="en-US" sz="1200" dirty="0">
                  <a:solidFill>
                    <a:schemeClr val="accent2">
                      <a:lumMod val="75000"/>
                    </a:schemeClr>
                  </a:solidFill>
                </a:endParaRPr>
              </a:p>
              <a:p>
                <a:r>
                  <a:rPr lang="en-US" sz="1200" dirty="0">
                    <a:solidFill>
                      <a:schemeClr val="accent2">
                        <a:lumMod val="75000"/>
                      </a:schemeClr>
                    </a:solidFill>
                  </a:rPr>
                  <a:t>		</a:t>
                </a:r>
                <a14:m>
                  <m:oMath xmlns:m="http://schemas.openxmlformats.org/officeDocument/2006/math">
                    <m:r>
                      <a:rPr lang="en-US" sz="1200">
                        <a:solidFill>
                          <a:schemeClr val="accent2">
                            <a:lumMod val="75000"/>
                          </a:schemeClr>
                        </a:solidFill>
                        <a:latin typeface="Cambria Math" panose="02040503050406030204" pitchFamily="18" charset="0"/>
                      </a:rPr>
                      <m:t>=</m:t>
                    </m:r>
                    <m:f>
                      <m:fPr>
                        <m:ctrlPr>
                          <a:rPr lang="en-US" sz="1200" i="1">
                            <a:solidFill>
                              <a:schemeClr val="accent2">
                                <a:lumMod val="75000"/>
                              </a:schemeClr>
                            </a:solidFill>
                            <a:latin typeface="Cambria Math" panose="02040503050406030204" pitchFamily="18" charset="0"/>
                          </a:rPr>
                        </m:ctrlPr>
                      </m:fPr>
                      <m:num>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2</m:t>
                        </m:r>
                        <m:r>
                          <a:rPr lang="en-US" sz="1200" i="1">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1</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3</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0933</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2</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101</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17</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8485</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2</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131</m:t>
                        </m:r>
                        <m:r>
                          <a:rPr lang="en-US" sz="1200">
                            <a:solidFill>
                              <a:schemeClr val="accent2">
                                <a:lumMod val="75000"/>
                              </a:schemeClr>
                            </a:solidFill>
                            <a:latin typeface="Cambria Math" panose="02040503050406030204" pitchFamily="18" charset="0"/>
                          </a:rPr>
                          <m:t>)</m:t>
                        </m:r>
                      </m:num>
                      <m:den>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2</m:t>
                        </m:r>
                        <m:r>
                          <a:rPr lang="en-US" sz="1200" i="1">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1</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3</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0933</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17</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8485</m:t>
                        </m:r>
                        <m:r>
                          <a:rPr lang="en-US" sz="1200">
                            <a:solidFill>
                              <a:schemeClr val="accent2">
                                <a:lumMod val="75000"/>
                              </a:schemeClr>
                            </a:solidFill>
                            <a:latin typeface="Cambria Math" panose="02040503050406030204" pitchFamily="18" charset="0"/>
                          </a:rPr>
                          <m:t>)</m:t>
                        </m:r>
                      </m:den>
                    </m:f>
                  </m:oMath>
                </a14:m>
                <a:endParaRPr lang="en-US" sz="1200" dirty="0">
                  <a:solidFill>
                    <a:schemeClr val="accent2">
                      <a:lumMod val="75000"/>
                    </a:schemeClr>
                  </a:solidFill>
                </a:endParaRPr>
              </a:p>
              <a:p>
                <a:r>
                  <a:rPr lang="en-US" sz="1200" dirty="0">
                    <a:solidFill>
                      <a:schemeClr val="accent2">
                        <a:lumMod val="75000"/>
                      </a:schemeClr>
                    </a:solidFill>
                  </a:rPr>
                  <a:t>		</a:t>
                </a:r>
                <a14:m>
                  <m:oMath xmlns:m="http://schemas.openxmlformats.org/officeDocument/2006/math">
                    <m:r>
                      <a:rPr lang="en-US" sz="1200">
                        <a:solidFill>
                          <a:schemeClr val="accent2">
                            <a:lumMod val="75000"/>
                          </a:schemeClr>
                        </a:solidFill>
                        <a:latin typeface="Cambria Math" panose="02040503050406030204" pitchFamily="18" charset="0"/>
                      </a:rPr>
                      <m:t>= </m:t>
                    </m:r>
                    <m:r>
                      <a:rPr lang="en-US" sz="1200">
                        <a:solidFill>
                          <a:schemeClr val="accent2">
                            <a:lumMod val="75000"/>
                          </a:schemeClr>
                        </a:solidFill>
                        <a:latin typeface="Cambria Math" panose="02040503050406030204" pitchFamily="18" charset="0"/>
                      </a:rPr>
                      <m:t>2</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1266</m:t>
                    </m:r>
                  </m:oMath>
                </a14:m>
                <a:endParaRPr lang="en-US" sz="1200" dirty="0">
                  <a:solidFill>
                    <a:schemeClr val="accent2">
                      <a:lumMod val="75000"/>
                    </a:schemeClr>
                  </a:solidFill>
                </a:endParaRPr>
              </a:p>
              <a:p>
                <a:r>
                  <a:rPr lang="en-US" sz="1200" dirty="0">
                    <a:solidFill>
                      <a:schemeClr val="accent2">
                        <a:lumMod val="75000"/>
                      </a:schemeClr>
                    </a:solidFill>
                  </a:rPr>
                  <a:t>	</a:t>
                </a:r>
                <a14:m>
                  <m:oMath xmlns:m="http://schemas.openxmlformats.org/officeDocument/2006/math">
                    <m:sSub>
                      <m:sSubPr>
                        <m:ctrlPr>
                          <a:rPr lang="en-US" sz="1200" i="1">
                            <a:solidFill>
                              <a:schemeClr val="accent2">
                                <a:lumMod val="75000"/>
                              </a:schemeClr>
                            </a:solidFill>
                            <a:latin typeface="Cambria Math" panose="02040503050406030204" pitchFamily="18" charset="0"/>
                          </a:rPr>
                        </m:ctrlPr>
                      </m:sSubPr>
                      <m:e>
                        <m:r>
                          <a:rPr lang="en-US" sz="1200" i="1">
                            <a:solidFill>
                              <a:schemeClr val="accent2">
                                <a:lumMod val="75000"/>
                              </a:schemeClr>
                            </a:solidFill>
                            <a:latin typeface="Cambria Math" panose="02040503050406030204" pitchFamily="18" charset="0"/>
                          </a:rPr>
                          <m:t>𝑆</m:t>
                        </m:r>
                      </m:e>
                      <m:sub>
                        <m:r>
                          <a:rPr lang="en-US" sz="1200" i="1">
                            <a:solidFill>
                              <a:schemeClr val="accent2">
                                <a:lumMod val="75000"/>
                              </a:schemeClr>
                            </a:solidFill>
                            <a:latin typeface="Cambria Math" panose="02040503050406030204" pitchFamily="18" charset="0"/>
                          </a:rPr>
                          <m:t>𝑌</m:t>
                        </m:r>
                      </m:sub>
                    </m:sSub>
                    <m:r>
                      <a:rPr lang="en-US" sz="1200" i="1">
                        <a:solidFill>
                          <a:schemeClr val="accent2">
                            <a:lumMod val="75000"/>
                          </a:schemeClr>
                        </a:solidFill>
                        <a:latin typeface="Cambria Math" panose="02040503050406030204" pitchFamily="18" charset="0"/>
                      </a:rPr>
                      <m:t>=</m:t>
                    </m:r>
                    <m:rad>
                      <m:radPr>
                        <m:degHide m:val="on"/>
                        <m:ctrlPr>
                          <a:rPr lang="en-US" sz="1200" i="1">
                            <a:solidFill>
                              <a:schemeClr val="accent2">
                                <a:lumMod val="75000"/>
                              </a:schemeClr>
                            </a:solidFill>
                            <a:latin typeface="Cambria Math" panose="02040503050406030204" pitchFamily="18" charset="0"/>
                          </a:rPr>
                        </m:ctrlPr>
                      </m:radPr>
                      <m:deg/>
                      <m:e>
                        <m:f>
                          <m:fPr>
                            <m:ctrlPr>
                              <a:rPr lang="en-US" sz="1200" i="1">
                                <a:solidFill>
                                  <a:schemeClr val="accent2">
                                    <a:lumMod val="75000"/>
                                  </a:schemeClr>
                                </a:solidFill>
                                <a:latin typeface="Cambria Math" panose="02040503050406030204" pitchFamily="18" charset="0"/>
                              </a:rPr>
                            </m:ctrlPr>
                          </m:fPr>
                          <m:num>
                            <m:r>
                              <a:rPr lang="en-US" sz="1200" i="1">
                                <a:solidFill>
                                  <a:schemeClr val="accent2">
                                    <a:lumMod val="75000"/>
                                  </a:schemeClr>
                                </a:solidFill>
                                <a:latin typeface="Cambria Math" panose="02040503050406030204" pitchFamily="18" charset="0"/>
                              </a:rPr>
                              <m:t>2</m:t>
                            </m:r>
                            <m:d>
                              <m:dPr>
                                <m:begChr m:val="["/>
                                <m:endChr m:val="]"/>
                                <m:ctrlPr>
                                  <a:rPr lang="en-US" sz="1200" i="1">
                                    <a:solidFill>
                                      <a:schemeClr val="accent2">
                                        <a:lumMod val="75000"/>
                                      </a:schemeClr>
                                    </a:solidFill>
                                    <a:latin typeface="Cambria Math" panose="02040503050406030204" pitchFamily="18" charset="0"/>
                                  </a:rPr>
                                </m:ctrlPr>
                              </m:dPr>
                              <m:e>
                                <m:d>
                                  <m:dPr>
                                    <m:ctrlPr>
                                      <a:rPr lang="en-US" sz="1200" i="1">
                                        <a:solidFill>
                                          <a:schemeClr val="accent2">
                                            <a:lumMod val="75000"/>
                                          </a:schemeClr>
                                        </a:solidFill>
                                        <a:latin typeface="Cambria Math" panose="02040503050406030204" pitchFamily="18" charset="0"/>
                                      </a:rPr>
                                    </m:ctrlPr>
                                  </m:dPr>
                                  <m:e>
                                    <m:r>
                                      <a:rPr lang="en-US" sz="1200" i="1">
                                        <a:solidFill>
                                          <a:schemeClr val="accent2">
                                            <a:lumMod val="75000"/>
                                          </a:schemeClr>
                                        </a:solidFill>
                                        <a:latin typeface="Cambria Math" panose="02040503050406030204" pitchFamily="18" charset="0"/>
                                      </a:rPr>
                                      <m:t>𝑏</m:t>
                                    </m:r>
                                    <m:r>
                                      <a:rPr lang="en-US" sz="1200" i="1">
                                        <a:solidFill>
                                          <a:schemeClr val="accent2">
                                            <a:lumMod val="75000"/>
                                          </a:schemeClr>
                                        </a:solidFill>
                                        <a:latin typeface="Cambria Math" panose="02040503050406030204" pitchFamily="18" charset="0"/>
                                      </a:rPr>
                                      <m:t>−</m:t>
                                    </m:r>
                                    <m:r>
                                      <a:rPr lang="en-US" sz="1200" i="1">
                                        <a:solidFill>
                                          <a:schemeClr val="accent2">
                                            <a:lumMod val="75000"/>
                                          </a:schemeClr>
                                        </a:solidFill>
                                        <a:latin typeface="Cambria Math" panose="02040503050406030204" pitchFamily="18" charset="0"/>
                                      </a:rPr>
                                      <m:t>1</m:t>
                                    </m:r>
                                  </m:e>
                                </m:d>
                                <m:r>
                                  <a:rPr lang="en-US" sz="1200" i="1">
                                    <a:solidFill>
                                      <a:schemeClr val="accent2">
                                        <a:lumMod val="75000"/>
                                      </a:schemeClr>
                                    </a:solidFill>
                                    <a:latin typeface="Cambria Math" panose="02040503050406030204" pitchFamily="18" charset="0"/>
                                  </a:rPr>
                                  <m:t>𝐾𝑇</m:t>
                                </m:r>
                                <m:r>
                                  <a:rPr lang="en-US" sz="1200" i="1">
                                    <a:solidFill>
                                      <a:schemeClr val="accent2">
                                        <a:lumMod val="75000"/>
                                      </a:schemeClr>
                                    </a:solidFill>
                                    <a:latin typeface="Cambria Math" panose="02040503050406030204" pitchFamily="18" charset="0"/>
                                  </a:rPr>
                                  <m:t>(</m:t>
                                </m:r>
                                <m:r>
                                  <a:rPr lang="en-US" sz="1200" i="1">
                                    <a:solidFill>
                                      <a:schemeClr val="accent2">
                                        <a:lumMod val="75000"/>
                                      </a:schemeClr>
                                    </a:solidFill>
                                    <a:latin typeface="Cambria Math" panose="02040503050406030204" pitchFamily="18" charset="0"/>
                                  </a:rPr>
                                  <m:t>𝐺𝑎𝑙𝑎𝑡𝑏</m:t>
                                </m:r>
                                <m:r>
                                  <a:rPr lang="en-US" sz="1200" i="1">
                                    <a:solidFill>
                                      <a:schemeClr val="accent2">
                                        <a:lumMod val="75000"/>
                                      </a:schemeClr>
                                    </a:solidFill>
                                    <a:latin typeface="Cambria Math" panose="02040503050406030204" pitchFamily="18" charset="0"/>
                                  </a:rPr>
                                  <m:t>)+</m:t>
                                </m:r>
                                <m:r>
                                  <a:rPr lang="en-US" sz="1200" i="1">
                                    <a:solidFill>
                                      <a:schemeClr val="accent2">
                                        <a:lumMod val="75000"/>
                                      </a:schemeClr>
                                    </a:solidFill>
                                    <a:latin typeface="Cambria Math" panose="02040503050406030204" pitchFamily="18" charset="0"/>
                                  </a:rPr>
                                  <m:t>𝐾𝑇</m:t>
                                </m:r>
                                <m:r>
                                  <a:rPr lang="en-US" sz="1200" i="1">
                                    <a:solidFill>
                                      <a:schemeClr val="accent2">
                                        <a:lumMod val="75000"/>
                                      </a:schemeClr>
                                    </a:solidFill>
                                    <a:latin typeface="Cambria Math" panose="02040503050406030204" pitchFamily="18" charset="0"/>
                                  </a:rPr>
                                  <m:t>(</m:t>
                                </m:r>
                                <m:r>
                                  <a:rPr lang="en-US" sz="1200" i="1">
                                    <a:solidFill>
                                      <a:schemeClr val="accent2">
                                        <a:lumMod val="75000"/>
                                      </a:schemeClr>
                                    </a:solidFill>
                                    <a:latin typeface="Cambria Math" panose="02040503050406030204" pitchFamily="18" charset="0"/>
                                  </a:rPr>
                                  <m:t>𝐺𝑎𝑙𝑎𝑡</m:t>
                                </m:r>
                                <m:r>
                                  <a:rPr lang="en-US" sz="1200" i="1">
                                    <a:solidFill>
                                      <a:schemeClr val="accent2">
                                        <a:lumMod val="75000"/>
                                      </a:schemeClr>
                                    </a:solidFill>
                                    <a:latin typeface="Cambria Math" panose="02040503050406030204" pitchFamily="18" charset="0"/>
                                  </a:rPr>
                                  <m:t> </m:t>
                                </m:r>
                                <m:r>
                                  <a:rPr lang="en-US" sz="1200" i="1">
                                    <a:solidFill>
                                      <a:schemeClr val="accent2">
                                        <a:lumMod val="75000"/>
                                      </a:schemeClr>
                                    </a:solidFill>
                                    <a:latin typeface="Cambria Math" panose="02040503050406030204" pitchFamily="18" charset="0"/>
                                  </a:rPr>
                                  <m:t>𝑎</m:t>
                                </m:r>
                                <m:r>
                                  <a:rPr lang="en-US" sz="1200" i="1">
                                    <a:solidFill>
                                      <a:schemeClr val="accent2">
                                        <a:lumMod val="75000"/>
                                      </a:schemeClr>
                                    </a:solidFill>
                                    <a:latin typeface="Cambria Math" panose="02040503050406030204" pitchFamily="18" charset="0"/>
                                  </a:rPr>
                                  <m:t>)</m:t>
                                </m:r>
                              </m:e>
                            </m:d>
                          </m:num>
                          <m:den>
                            <m:r>
                              <a:rPr lang="en-US" sz="1200" i="1">
                                <a:solidFill>
                                  <a:schemeClr val="accent2">
                                    <a:lumMod val="75000"/>
                                  </a:schemeClr>
                                </a:solidFill>
                                <a:latin typeface="Cambria Math" panose="02040503050406030204" pitchFamily="18" charset="0"/>
                              </a:rPr>
                              <m:t>𝑟𝑏</m:t>
                            </m:r>
                          </m:den>
                        </m:f>
                      </m:e>
                    </m:rad>
                  </m:oMath>
                </a14:m>
                <a:endParaRPr lang="en-US" sz="1200" dirty="0">
                  <a:solidFill>
                    <a:schemeClr val="accent2">
                      <a:lumMod val="75000"/>
                    </a:schemeClr>
                  </a:solidFill>
                </a:endParaRPr>
              </a:p>
              <a:p>
                <a:r>
                  <a:rPr lang="en-US" sz="1200" dirty="0">
                    <a:solidFill>
                      <a:schemeClr val="accent2">
                        <a:lumMod val="75000"/>
                      </a:schemeClr>
                    </a:solidFill>
                  </a:rPr>
                  <a:t>	</a:t>
                </a:r>
                <a14:m>
                  <m:oMath xmlns:m="http://schemas.openxmlformats.org/officeDocument/2006/math">
                    <m:r>
                      <a:rPr lang="en-US" sz="1200">
                        <a:solidFill>
                          <a:schemeClr val="accent2">
                            <a:lumMod val="75000"/>
                          </a:schemeClr>
                        </a:solidFill>
                        <a:latin typeface="Cambria Math" panose="02040503050406030204" pitchFamily="18" charset="0"/>
                      </a:rPr>
                      <m:t>=</m:t>
                    </m:r>
                    <m:rad>
                      <m:radPr>
                        <m:degHide m:val="on"/>
                        <m:ctrlPr>
                          <a:rPr lang="en-US" sz="1200" i="1">
                            <a:solidFill>
                              <a:schemeClr val="accent2">
                                <a:lumMod val="75000"/>
                              </a:schemeClr>
                            </a:solidFill>
                            <a:latin typeface="Cambria Math" panose="02040503050406030204" pitchFamily="18" charset="0"/>
                          </a:rPr>
                        </m:ctrlPr>
                      </m:radPr>
                      <m:deg/>
                      <m:e>
                        <m:f>
                          <m:fPr>
                            <m:ctrlPr>
                              <a:rPr lang="en-US" sz="1200" i="1">
                                <a:solidFill>
                                  <a:schemeClr val="accent2">
                                    <a:lumMod val="75000"/>
                                  </a:schemeClr>
                                </a:solidFill>
                                <a:latin typeface="Cambria Math" panose="02040503050406030204" pitchFamily="18" charset="0"/>
                              </a:rPr>
                            </m:ctrlPr>
                          </m:fPr>
                          <m:num>
                            <m:r>
                              <a:rPr lang="en-US" sz="1200">
                                <a:solidFill>
                                  <a:schemeClr val="accent2">
                                    <a:lumMod val="75000"/>
                                  </a:schemeClr>
                                </a:solidFill>
                                <a:latin typeface="Cambria Math" panose="02040503050406030204" pitchFamily="18" charset="0"/>
                              </a:rPr>
                              <m:t>2</m:t>
                            </m:r>
                            <m:d>
                              <m:dPr>
                                <m:begChr m:val="["/>
                                <m:endChr m:val="]"/>
                                <m:ctrlPr>
                                  <a:rPr lang="en-US" sz="1200" i="1">
                                    <a:solidFill>
                                      <a:schemeClr val="accent2">
                                        <a:lumMod val="75000"/>
                                      </a:schemeClr>
                                    </a:solidFill>
                                    <a:latin typeface="Cambria Math" panose="02040503050406030204" pitchFamily="18" charset="0"/>
                                  </a:rPr>
                                </m:ctrlPr>
                              </m:dPr>
                              <m:e>
                                <m:d>
                                  <m:dPr>
                                    <m:ctrlPr>
                                      <a:rPr lang="en-US" sz="1200" i="1">
                                        <a:solidFill>
                                          <a:schemeClr val="accent2">
                                            <a:lumMod val="75000"/>
                                          </a:schemeClr>
                                        </a:solidFill>
                                        <a:latin typeface="Cambria Math" panose="02040503050406030204" pitchFamily="18" charset="0"/>
                                      </a:rPr>
                                    </m:ctrlPr>
                                  </m:dPr>
                                  <m:e>
                                    <m:r>
                                      <a:rPr lang="en-US" sz="1200">
                                        <a:solidFill>
                                          <a:schemeClr val="accent2">
                                            <a:lumMod val="75000"/>
                                          </a:schemeClr>
                                        </a:solidFill>
                                        <a:latin typeface="Cambria Math" panose="02040503050406030204" pitchFamily="18" charset="0"/>
                                      </a:rPr>
                                      <m:t>18</m:t>
                                    </m:r>
                                    <m:r>
                                      <a:rPr lang="en-US" sz="1200" i="1">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1</m:t>
                                    </m:r>
                                  </m:e>
                                </m:d>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3</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0933</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17</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8485</m:t>
                                </m:r>
                              </m:e>
                            </m:d>
                          </m:num>
                          <m:den>
                            <m:r>
                              <a:rPr lang="en-US" sz="1200">
                                <a:solidFill>
                                  <a:schemeClr val="accent2">
                                    <a:lumMod val="75000"/>
                                  </a:schemeClr>
                                </a:solidFill>
                                <a:latin typeface="Cambria Math" panose="02040503050406030204" pitchFamily="18" charset="0"/>
                              </a:rPr>
                              <m:t>4</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2</m:t>
                            </m:r>
                          </m:den>
                        </m:f>
                      </m:e>
                    </m:rad>
                  </m:oMath>
                </a14:m>
                <a:endParaRPr lang="en-US" sz="1200" dirty="0">
                  <a:solidFill>
                    <a:schemeClr val="accent2">
                      <a:lumMod val="75000"/>
                    </a:schemeClr>
                  </a:solidFill>
                </a:endParaRPr>
              </a:p>
              <a:p>
                <a:r>
                  <a:rPr lang="en-US" sz="1200" dirty="0">
                    <a:solidFill>
                      <a:schemeClr val="accent2">
                        <a:lumMod val="75000"/>
                      </a:schemeClr>
                    </a:solidFill>
                  </a:rPr>
                  <a:t>	</a:t>
                </a:r>
                <a14:m>
                  <m:oMath xmlns:m="http://schemas.openxmlformats.org/officeDocument/2006/math">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2</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288111</m:t>
                    </m:r>
                  </m:oMath>
                </a14:m>
                <a:endParaRPr lang="en-US" sz="1200" dirty="0">
                  <a:solidFill>
                    <a:schemeClr val="accent2">
                      <a:lumMod val="75000"/>
                    </a:schemeClr>
                  </a:solidFill>
                </a:endParaRPr>
              </a:p>
              <a:p>
                <a:endParaRPr lang="en-US" sz="1200" dirty="0">
                  <a:solidFill>
                    <a:schemeClr val="accent2">
                      <a:lumMod val="75000"/>
                    </a:schemeClr>
                  </a:solidFill>
                </a:endParaRPr>
              </a:p>
              <a:p>
                <a:r>
                  <a:rPr lang="en-US" sz="1200" dirty="0">
                    <a:solidFill>
                      <a:schemeClr val="accent2">
                        <a:lumMod val="75000"/>
                      </a:schemeClr>
                    </a:solidFill>
                  </a:rPr>
                  <a:t>	</a:t>
                </a:r>
                <a14:m>
                  <m:oMath xmlns:m="http://schemas.openxmlformats.org/officeDocument/2006/math">
                    <m:r>
                      <m:rPr>
                        <m:sty m:val="p"/>
                      </m:rPr>
                      <a:rPr lang="en-US" sz="1200">
                        <a:solidFill>
                          <a:schemeClr val="accent2">
                            <a:lumMod val="75000"/>
                          </a:schemeClr>
                        </a:solidFill>
                        <a:latin typeface="Cambria Math" panose="02040503050406030204" pitchFamily="18" charset="0"/>
                      </a:rPr>
                      <m:t>ta</m:t>
                    </m:r>
                    <m:r>
                      <a:rPr lang="en-US" sz="1200">
                        <a:solidFill>
                          <a:schemeClr val="accent2">
                            <a:lumMod val="75000"/>
                          </a:schemeClr>
                        </a:solidFill>
                        <a:latin typeface="Cambria Math" panose="02040503050406030204" pitchFamily="18" charset="0"/>
                      </a:rPr>
                      <m:t>=</m:t>
                    </m:r>
                    <m:sSub>
                      <m:sSubPr>
                        <m:ctrlPr>
                          <a:rPr lang="en-US" sz="1200" i="1">
                            <a:solidFill>
                              <a:schemeClr val="accent2">
                                <a:lumMod val="75000"/>
                              </a:schemeClr>
                            </a:solidFill>
                            <a:latin typeface="Cambria Math" panose="02040503050406030204" pitchFamily="18" charset="0"/>
                          </a:rPr>
                        </m:ctrlPr>
                      </m:sSubPr>
                      <m:e>
                        <m:r>
                          <m:rPr>
                            <m:sty m:val="p"/>
                          </m:rPr>
                          <a:rPr lang="en-US" sz="1200">
                            <a:solidFill>
                              <a:schemeClr val="accent2">
                                <a:lumMod val="75000"/>
                              </a:schemeClr>
                            </a:solidFill>
                            <a:latin typeface="Cambria Math" panose="02040503050406030204" pitchFamily="18" charset="0"/>
                          </a:rPr>
                          <m:t>t</m:t>
                        </m:r>
                      </m:e>
                      <m:sub>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0</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05</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2</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15</m:t>
                        </m:r>
                        <m:r>
                          <a:rPr lang="en-US" sz="1200">
                            <a:solidFill>
                              <a:schemeClr val="accent2">
                                <a:lumMod val="75000"/>
                              </a:schemeClr>
                            </a:solidFill>
                            <a:latin typeface="Cambria Math" panose="02040503050406030204" pitchFamily="18" charset="0"/>
                          </a:rPr>
                          <m:t>)</m:t>
                        </m:r>
                      </m:sub>
                    </m:sSub>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2</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131</m:t>
                    </m:r>
                  </m:oMath>
                </a14:m>
                <a:endParaRPr lang="en-US" sz="1200" dirty="0">
                  <a:solidFill>
                    <a:schemeClr val="accent2">
                      <a:lumMod val="75000"/>
                    </a:schemeClr>
                  </a:solidFill>
                </a:endParaRPr>
              </a:p>
              <a:p>
                <a:r>
                  <a:rPr lang="en-US" sz="1200" dirty="0">
                    <a:solidFill>
                      <a:schemeClr val="accent2">
                        <a:lumMod val="75000"/>
                      </a:schemeClr>
                    </a:solidFill>
                  </a:rPr>
                  <a:t>	</a:t>
                </a:r>
                <a14:m>
                  <m:oMath xmlns:m="http://schemas.openxmlformats.org/officeDocument/2006/math">
                    <m:r>
                      <m:rPr>
                        <m:sty m:val="p"/>
                      </m:rPr>
                      <a:rPr lang="en-US" sz="1200">
                        <a:solidFill>
                          <a:schemeClr val="accent2">
                            <a:lumMod val="75000"/>
                          </a:schemeClr>
                        </a:solidFill>
                        <a:latin typeface="Cambria Math" panose="02040503050406030204" pitchFamily="18" charset="0"/>
                      </a:rPr>
                      <m:t>tb</m:t>
                    </m:r>
                    <m:r>
                      <a:rPr lang="en-US" sz="1200">
                        <a:solidFill>
                          <a:schemeClr val="accent2">
                            <a:lumMod val="75000"/>
                          </a:schemeClr>
                        </a:solidFill>
                        <a:latin typeface="Cambria Math" panose="02040503050406030204" pitchFamily="18" charset="0"/>
                      </a:rPr>
                      <m:t>=</m:t>
                    </m:r>
                    <m:sSub>
                      <m:sSubPr>
                        <m:ctrlPr>
                          <a:rPr lang="en-US" sz="1200" i="1">
                            <a:solidFill>
                              <a:schemeClr val="accent2">
                                <a:lumMod val="75000"/>
                              </a:schemeClr>
                            </a:solidFill>
                            <a:latin typeface="Cambria Math" panose="02040503050406030204" pitchFamily="18" charset="0"/>
                          </a:rPr>
                        </m:ctrlPr>
                      </m:sSubPr>
                      <m:e>
                        <m:r>
                          <m:rPr>
                            <m:sty m:val="p"/>
                          </m:rPr>
                          <a:rPr lang="en-US" sz="1200">
                            <a:solidFill>
                              <a:schemeClr val="accent2">
                                <a:lumMod val="75000"/>
                              </a:schemeClr>
                            </a:solidFill>
                            <a:latin typeface="Cambria Math" panose="02040503050406030204" pitchFamily="18" charset="0"/>
                          </a:rPr>
                          <m:t>t</m:t>
                        </m:r>
                      </m:e>
                      <m:sub>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0</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05</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2</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18</m:t>
                        </m:r>
                        <m:r>
                          <a:rPr lang="en-US" sz="1200">
                            <a:solidFill>
                              <a:schemeClr val="accent2">
                                <a:lumMod val="75000"/>
                              </a:schemeClr>
                            </a:solidFill>
                            <a:latin typeface="Cambria Math" panose="02040503050406030204" pitchFamily="18" charset="0"/>
                          </a:rPr>
                          <m:t>)</m:t>
                        </m:r>
                      </m:sub>
                    </m:sSub>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2</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101</m:t>
                    </m:r>
                  </m:oMath>
                </a14:m>
                <a:endParaRPr lang="en-US" sz="1200" dirty="0">
                  <a:solidFill>
                    <a:schemeClr val="accent2">
                      <a:lumMod val="75000"/>
                    </a:schemeClr>
                  </a:solidFill>
                </a:endParaRPr>
              </a:p>
              <a:p>
                <a:r>
                  <a:rPr lang="en-US" sz="1200" dirty="0">
                    <a:solidFill>
                      <a:schemeClr val="accent2">
                        <a:lumMod val="75000"/>
                      </a:schemeClr>
                    </a:solidFill>
                  </a:rPr>
                  <a:t>	</a:t>
                </a:r>
                <a14:m>
                  <m:oMath xmlns:m="http://schemas.openxmlformats.org/officeDocument/2006/math">
                    <m:r>
                      <m:rPr>
                        <m:sty m:val="p"/>
                      </m:rPr>
                      <a:rPr lang="en-US" sz="1200">
                        <a:solidFill>
                          <a:schemeClr val="accent2">
                            <a:lumMod val="75000"/>
                          </a:schemeClr>
                        </a:solidFill>
                        <a:latin typeface="Cambria Math" panose="02040503050406030204" pitchFamily="18" charset="0"/>
                      </a:rPr>
                      <m:t>b</m:t>
                    </m:r>
                    <m:r>
                      <a:rPr lang="en-US" sz="1200">
                        <a:solidFill>
                          <a:schemeClr val="accent2">
                            <a:lumMod val="75000"/>
                          </a:schemeClr>
                        </a:solidFill>
                        <a:latin typeface="Cambria Math" panose="02040503050406030204" pitchFamily="18" charset="0"/>
                      </a:rPr>
                      <m:t> =</m:t>
                    </m:r>
                    <m:r>
                      <a:rPr lang="en-US" sz="1200">
                        <a:solidFill>
                          <a:schemeClr val="accent2">
                            <a:lumMod val="75000"/>
                          </a:schemeClr>
                        </a:solidFill>
                        <a:latin typeface="Cambria Math" panose="02040503050406030204" pitchFamily="18" charset="0"/>
                      </a:rPr>
                      <m:t>2</m:t>
                    </m:r>
                    <m:r>
                      <a:rPr lang="en-US" sz="1200">
                        <a:solidFill>
                          <a:schemeClr val="accent2">
                            <a:lumMod val="75000"/>
                          </a:schemeClr>
                        </a:solidFill>
                        <a:latin typeface="Cambria Math" panose="02040503050406030204" pitchFamily="18" charset="0"/>
                      </a:rPr>
                      <m:t>(</m:t>
                    </m:r>
                    <m:r>
                      <m:rPr>
                        <m:sty m:val="p"/>
                      </m:rPr>
                      <a:rPr lang="en-US" sz="1200">
                        <a:solidFill>
                          <a:schemeClr val="accent2">
                            <a:lumMod val="75000"/>
                          </a:schemeClr>
                        </a:solidFill>
                        <a:latin typeface="Cambria Math" panose="02040503050406030204" pitchFamily="18" charset="0"/>
                      </a:rPr>
                      <m:t>taraf</m:t>
                    </m:r>
                    <m:r>
                      <a:rPr lang="en-US" sz="1200">
                        <a:solidFill>
                          <a:schemeClr val="accent2">
                            <a:lumMod val="75000"/>
                          </a:schemeClr>
                        </a:solidFill>
                        <a:latin typeface="Cambria Math" panose="02040503050406030204" pitchFamily="18" charset="0"/>
                      </a:rPr>
                      <m:t> </m:t>
                    </m:r>
                    <m:r>
                      <m:rPr>
                        <m:sty m:val="p"/>
                      </m:rPr>
                      <a:rPr lang="en-US" sz="1200">
                        <a:solidFill>
                          <a:schemeClr val="accent2">
                            <a:lumMod val="75000"/>
                          </a:schemeClr>
                        </a:solidFill>
                        <a:latin typeface="Cambria Math" panose="02040503050406030204" pitchFamily="18" charset="0"/>
                      </a:rPr>
                      <m:t>anak</m:t>
                    </m:r>
                    <m:r>
                      <a:rPr lang="en-US" sz="1200">
                        <a:solidFill>
                          <a:schemeClr val="accent2">
                            <a:lumMod val="75000"/>
                          </a:schemeClr>
                        </a:solidFill>
                        <a:latin typeface="Cambria Math" panose="02040503050406030204" pitchFamily="18" charset="0"/>
                      </a:rPr>
                      <m:t> </m:t>
                    </m:r>
                    <m:r>
                      <m:rPr>
                        <m:sty m:val="p"/>
                      </m:rPr>
                      <a:rPr lang="en-US" sz="1200">
                        <a:solidFill>
                          <a:schemeClr val="accent2">
                            <a:lumMod val="75000"/>
                          </a:schemeClr>
                        </a:solidFill>
                        <a:latin typeface="Cambria Math" panose="02040503050406030204" pitchFamily="18" charset="0"/>
                      </a:rPr>
                      <m:t>petak</m:t>
                    </m:r>
                    <m:r>
                      <a:rPr lang="en-US" sz="1200">
                        <a:solidFill>
                          <a:schemeClr val="accent2">
                            <a:lumMod val="75000"/>
                          </a:schemeClr>
                        </a:solidFill>
                        <a:latin typeface="Cambria Math" panose="02040503050406030204" pitchFamily="18" charset="0"/>
                      </a:rPr>
                      <m:t>/</m:t>
                    </m:r>
                    <m:r>
                      <m:rPr>
                        <m:sty m:val="p"/>
                      </m:rPr>
                      <a:rPr lang="en-US" sz="1200">
                        <a:solidFill>
                          <a:schemeClr val="accent2">
                            <a:lumMod val="75000"/>
                          </a:schemeClr>
                        </a:solidFill>
                        <a:latin typeface="Cambria Math" panose="02040503050406030204" pitchFamily="18" charset="0"/>
                      </a:rPr>
                      <m:t>genotif</m:t>
                    </m:r>
                    <m:r>
                      <a:rPr lang="en-US" sz="1200">
                        <a:solidFill>
                          <a:schemeClr val="accent2">
                            <a:lumMod val="75000"/>
                          </a:schemeClr>
                        </a:solidFill>
                        <a:latin typeface="Cambria Math" panose="02040503050406030204" pitchFamily="18" charset="0"/>
                      </a:rPr>
                      <m:t>)</m:t>
                    </m:r>
                  </m:oMath>
                </a14:m>
                <a:endParaRPr lang="en-US" sz="1200" dirty="0">
                  <a:solidFill>
                    <a:schemeClr val="accent2">
                      <a:lumMod val="75000"/>
                    </a:schemeClr>
                  </a:solidFill>
                </a:endParaRPr>
              </a:p>
              <a:p>
                <a:r>
                  <a:rPr lang="en-US" sz="1200" dirty="0">
                    <a:solidFill>
                      <a:schemeClr val="accent2">
                        <a:lumMod val="75000"/>
                      </a:schemeClr>
                    </a:solidFill>
                  </a:rPr>
                  <a:t>		</a:t>
                </a:r>
                <a14:m>
                  <m:oMath xmlns:m="http://schemas.openxmlformats.org/officeDocument/2006/math">
                    <m:r>
                      <m:rPr>
                        <m:sty m:val="p"/>
                      </m:rPr>
                      <a:rPr lang="en-US" sz="1200">
                        <a:solidFill>
                          <a:schemeClr val="accent2">
                            <a:lumMod val="75000"/>
                          </a:schemeClr>
                        </a:solidFill>
                        <a:latin typeface="Cambria Math" panose="02040503050406030204" pitchFamily="18" charset="0"/>
                      </a:rPr>
                      <m:t>KT</m:t>
                    </m:r>
                    <m:r>
                      <a:rPr lang="en-US" sz="1200">
                        <a:solidFill>
                          <a:schemeClr val="accent2">
                            <a:lumMod val="75000"/>
                          </a:schemeClr>
                        </a:solidFill>
                        <a:latin typeface="Cambria Math" panose="02040503050406030204" pitchFamily="18" charset="0"/>
                      </a:rPr>
                      <m:t>(</m:t>
                    </m:r>
                    <m:r>
                      <m:rPr>
                        <m:sty m:val="p"/>
                      </m:rPr>
                      <a:rPr lang="en-US" sz="1200">
                        <a:solidFill>
                          <a:schemeClr val="accent2">
                            <a:lumMod val="75000"/>
                          </a:schemeClr>
                        </a:solidFill>
                        <a:latin typeface="Cambria Math" panose="02040503050406030204" pitchFamily="18" charset="0"/>
                      </a:rPr>
                      <m:t>Galat</m:t>
                    </m:r>
                    <m:r>
                      <a:rPr lang="en-US" sz="1200">
                        <a:solidFill>
                          <a:schemeClr val="accent2">
                            <a:lumMod val="75000"/>
                          </a:schemeClr>
                        </a:solidFill>
                        <a:latin typeface="Cambria Math" panose="02040503050406030204" pitchFamily="18" charset="0"/>
                      </a:rPr>
                      <m:t> </m:t>
                    </m:r>
                    <m:r>
                      <m:rPr>
                        <m:sty m:val="p"/>
                      </m:rPr>
                      <a:rPr lang="en-US" sz="1200">
                        <a:solidFill>
                          <a:schemeClr val="accent2">
                            <a:lumMod val="75000"/>
                          </a:schemeClr>
                        </a:solidFill>
                        <a:latin typeface="Cambria Math" panose="02040503050406030204" pitchFamily="18" charset="0"/>
                      </a:rPr>
                      <m:t>a</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17</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8485</m:t>
                    </m:r>
                  </m:oMath>
                </a14:m>
                <a:endParaRPr lang="en-US" sz="1200" dirty="0">
                  <a:solidFill>
                    <a:schemeClr val="accent2">
                      <a:lumMod val="75000"/>
                    </a:schemeClr>
                  </a:solidFill>
                </a:endParaRPr>
              </a:p>
              <a:p>
                <a:r>
                  <a:rPr lang="en-US" sz="1200" dirty="0">
                    <a:solidFill>
                      <a:schemeClr val="accent2">
                        <a:lumMod val="75000"/>
                      </a:schemeClr>
                    </a:solidFill>
                  </a:rPr>
                  <a:t>		</a:t>
                </a:r>
                <a14:m>
                  <m:oMath xmlns:m="http://schemas.openxmlformats.org/officeDocument/2006/math">
                    <m:r>
                      <m:rPr>
                        <m:sty m:val="p"/>
                      </m:rPr>
                      <a:rPr lang="en-US" sz="1200">
                        <a:solidFill>
                          <a:schemeClr val="accent2">
                            <a:lumMod val="75000"/>
                          </a:schemeClr>
                        </a:solidFill>
                        <a:latin typeface="Cambria Math" panose="02040503050406030204" pitchFamily="18" charset="0"/>
                      </a:rPr>
                      <m:t>KT</m:t>
                    </m:r>
                    <m:r>
                      <a:rPr lang="en-US" sz="1200">
                        <a:solidFill>
                          <a:schemeClr val="accent2">
                            <a:lumMod val="75000"/>
                          </a:schemeClr>
                        </a:solidFill>
                        <a:latin typeface="Cambria Math" panose="02040503050406030204" pitchFamily="18" charset="0"/>
                      </a:rPr>
                      <m:t>(</m:t>
                    </m:r>
                    <m:r>
                      <m:rPr>
                        <m:sty m:val="p"/>
                      </m:rPr>
                      <a:rPr lang="en-US" sz="1200">
                        <a:solidFill>
                          <a:schemeClr val="accent2">
                            <a:lumMod val="75000"/>
                          </a:schemeClr>
                        </a:solidFill>
                        <a:latin typeface="Cambria Math" panose="02040503050406030204" pitchFamily="18" charset="0"/>
                      </a:rPr>
                      <m:t>Galat</m:t>
                    </m:r>
                    <m:r>
                      <a:rPr lang="en-US" sz="1200">
                        <a:solidFill>
                          <a:schemeClr val="accent2">
                            <a:lumMod val="75000"/>
                          </a:schemeClr>
                        </a:solidFill>
                        <a:latin typeface="Cambria Math" panose="02040503050406030204" pitchFamily="18" charset="0"/>
                      </a:rPr>
                      <m:t> </m:t>
                    </m:r>
                    <m:r>
                      <m:rPr>
                        <m:sty m:val="p"/>
                      </m:rPr>
                      <a:rPr lang="en-US" sz="1200">
                        <a:solidFill>
                          <a:schemeClr val="accent2">
                            <a:lumMod val="75000"/>
                          </a:schemeClr>
                        </a:solidFill>
                        <a:latin typeface="Cambria Math" panose="02040503050406030204" pitchFamily="18" charset="0"/>
                      </a:rPr>
                      <m:t>b</m:t>
                    </m:r>
                    <m:r>
                      <a:rPr lang="en-US" sz="1200">
                        <a:solidFill>
                          <a:schemeClr val="accent2">
                            <a:lumMod val="75000"/>
                          </a:schemeClr>
                        </a:solidFill>
                        <a:latin typeface="Cambria Math" panose="02040503050406030204" pitchFamily="18" charset="0"/>
                      </a:rPr>
                      <m:t>)= </m:t>
                    </m:r>
                    <m:r>
                      <a:rPr lang="en-US" sz="1200">
                        <a:solidFill>
                          <a:schemeClr val="accent2">
                            <a:lumMod val="75000"/>
                          </a:schemeClr>
                        </a:solidFill>
                        <a:latin typeface="Cambria Math" panose="02040503050406030204" pitchFamily="18" charset="0"/>
                      </a:rPr>
                      <m:t>3</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0933</m:t>
                    </m:r>
                  </m:oMath>
                </a14:m>
                <a:endParaRPr lang="en-US" sz="1200" dirty="0">
                  <a:solidFill>
                    <a:schemeClr val="accent2">
                      <a:lumMod val="75000"/>
                    </a:schemeClr>
                  </a:solidFill>
                </a:endParaRPr>
              </a:p>
              <a:p>
                <a:r>
                  <a:rPr lang="en-US" sz="1200" dirty="0">
                    <a:solidFill>
                      <a:schemeClr val="accent2">
                        <a:lumMod val="75000"/>
                      </a:schemeClr>
                    </a:solidFill>
                  </a:rPr>
                  <a:t>		</a:t>
                </a:r>
                <a14:m>
                  <m:oMath xmlns:m="http://schemas.openxmlformats.org/officeDocument/2006/math">
                    <m:r>
                      <m:rPr>
                        <m:sty m:val="p"/>
                      </m:rPr>
                      <a:rPr lang="en-US" sz="1200">
                        <a:solidFill>
                          <a:schemeClr val="accent2">
                            <a:lumMod val="75000"/>
                          </a:schemeClr>
                        </a:solidFill>
                        <a:latin typeface="Cambria Math" panose="02040503050406030204" pitchFamily="18" charset="0"/>
                      </a:rPr>
                      <m:t>LSD</m:t>
                    </m:r>
                    <m:r>
                      <a:rPr lang="en-US" sz="1200">
                        <a:solidFill>
                          <a:schemeClr val="accent2">
                            <a:lumMod val="75000"/>
                          </a:schemeClr>
                        </a:solidFill>
                        <a:latin typeface="Cambria Math" panose="02040503050406030204" pitchFamily="18" charset="0"/>
                      </a:rPr>
                      <m:t>=</m:t>
                    </m:r>
                    <m:sSup>
                      <m:sSupPr>
                        <m:ctrlPr>
                          <a:rPr lang="en-US" sz="1200" i="1">
                            <a:solidFill>
                              <a:schemeClr val="accent2">
                                <a:lumMod val="75000"/>
                              </a:schemeClr>
                            </a:solidFill>
                            <a:latin typeface="Cambria Math" panose="02040503050406030204" pitchFamily="18" charset="0"/>
                          </a:rPr>
                        </m:ctrlPr>
                      </m:sSupPr>
                      <m:e>
                        <m:r>
                          <m:rPr>
                            <m:sty m:val="p"/>
                          </m:rPr>
                          <a:rPr lang="en-US" sz="1200">
                            <a:solidFill>
                              <a:schemeClr val="accent2">
                                <a:lumMod val="75000"/>
                              </a:schemeClr>
                            </a:solidFill>
                            <a:latin typeface="Cambria Math" panose="02040503050406030204" pitchFamily="18" charset="0"/>
                          </a:rPr>
                          <m:t>t</m:t>
                        </m:r>
                      </m:e>
                      <m:sup>
                        <m:r>
                          <a:rPr lang="en-US" sz="1200" i="1">
                            <a:solidFill>
                              <a:schemeClr val="accent2">
                                <a:lumMod val="75000"/>
                              </a:schemeClr>
                            </a:solidFill>
                            <a:latin typeface="Cambria Math" panose="02040503050406030204" pitchFamily="18" charset="0"/>
                          </a:rPr>
                          <m:t>′</m:t>
                        </m:r>
                      </m:sup>
                    </m:sSup>
                    <m:r>
                      <a:rPr lang="en-US" sz="1200">
                        <a:solidFill>
                          <a:schemeClr val="accent2">
                            <a:lumMod val="75000"/>
                          </a:schemeClr>
                        </a:solidFill>
                        <a:latin typeface="Cambria Math" panose="02040503050406030204" pitchFamily="18" charset="0"/>
                      </a:rPr>
                      <m:t>×</m:t>
                    </m:r>
                    <m:sSub>
                      <m:sSubPr>
                        <m:ctrlPr>
                          <a:rPr lang="en-US" sz="1200" i="1">
                            <a:solidFill>
                              <a:schemeClr val="accent2">
                                <a:lumMod val="75000"/>
                              </a:schemeClr>
                            </a:solidFill>
                            <a:latin typeface="Cambria Math" panose="02040503050406030204" pitchFamily="18" charset="0"/>
                          </a:rPr>
                        </m:ctrlPr>
                      </m:sSubPr>
                      <m:e>
                        <m:r>
                          <m:rPr>
                            <m:sty m:val="p"/>
                          </m:rPr>
                          <a:rPr lang="en-US" sz="1200">
                            <a:solidFill>
                              <a:schemeClr val="accent2">
                                <a:lumMod val="75000"/>
                              </a:schemeClr>
                            </a:solidFill>
                            <a:latin typeface="Cambria Math" panose="02040503050406030204" pitchFamily="18" charset="0"/>
                          </a:rPr>
                          <m:t>S</m:t>
                        </m:r>
                      </m:e>
                      <m:sub>
                        <m:r>
                          <m:rPr>
                            <m:sty m:val="p"/>
                          </m:rPr>
                          <a:rPr lang="en-US" sz="1200">
                            <a:solidFill>
                              <a:schemeClr val="accent2">
                                <a:lumMod val="75000"/>
                              </a:schemeClr>
                            </a:solidFill>
                            <a:latin typeface="Cambria Math" panose="02040503050406030204" pitchFamily="18" charset="0"/>
                          </a:rPr>
                          <m:t>Y</m:t>
                        </m:r>
                      </m:sub>
                    </m:sSub>
                  </m:oMath>
                </a14:m>
                <a:endParaRPr lang="en-US" sz="1200" dirty="0">
                  <a:solidFill>
                    <a:schemeClr val="accent2">
                      <a:lumMod val="75000"/>
                    </a:schemeClr>
                  </a:solidFill>
                </a:endParaRPr>
              </a:p>
              <a:p>
                <a:r>
                  <a:rPr lang="en-US" sz="1200" dirty="0">
                    <a:solidFill>
                      <a:schemeClr val="accent2">
                        <a:lumMod val="75000"/>
                      </a:schemeClr>
                    </a:solidFill>
                  </a:rPr>
                  <a:t>			</a:t>
                </a:r>
                <a14:m>
                  <m:oMath xmlns:m="http://schemas.openxmlformats.org/officeDocument/2006/math">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2</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1266</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2</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2881</m:t>
                    </m:r>
                  </m:oMath>
                </a14:m>
                <a:endParaRPr lang="en-US" sz="1200" dirty="0">
                  <a:solidFill>
                    <a:schemeClr val="accent2">
                      <a:lumMod val="75000"/>
                    </a:schemeClr>
                  </a:solidFill>
                </a:endParaRPr>
              </a:p>
              <a:p>
                <a:r>
                  <a:rPr lang="en-US" sz="1200" dirty="0">
                    <a:solidFill>
                      <a:schemeClr val="accent2">
                        <a:lumMod val="75000"/>
                      </a:schemeClr>
                    </a:solidFill>
                  </a:rPr>
                  <a:t>			</a:t>
                </a:r>
                <a14:m>
                  <m:oMath xmlns:m="http://schemas.openxmlformats.org/officeDocument/2006/math">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4</m:t>
                    </m:r>
                    <m:r>
                      <a:rPr lang="en-US" sz="1200">
                        <a:solidFill>
                          <a:schemeClr val="accent2">
                            <a:lumMod val="75000"/>
                          </a:schemeClr>
                        </a:solidFill>
                        <a:latin typeface="Cambria Math" panose="02040503050406030204" pitchFamily="18" charset="0"/>
                      </a:rPr>
                      <m:t>.</m:t>
                    </m:r>
                    <m:r>
                      <a:rPr lang="en-US" sz="1200">
                        <a:solidFill>
                          <a:schemeClr val="accent2">
                            <a:lumMod val="75000"/>
                          </a:schemeClr>
                        </a:solidFill>
                        <a:latin typeface="Cambria Math" panose="02040503050406030204" pitchFamily="18" charset="0"/>
                      </a:rPr>
                      <m:t>8667</m:t>
                    </m:r>
                    <m:r>
                      <a:rPr lang="en-US" sz="1200">
                        <a:solidFill>
                          <a:schemeClr val="accent2">
                            <a:lumMod val="75000"/>
                          </a:schemeClr>
                        </a:solidFill>
                        <a:latin typeface="Cambria Math" panose="02040503050406030204" pitchFamily="18" charset="0"/>
                      </a:rPr>
                      <m:t> </m:t>
                    </m:r>
                    <m:r>
                      <m:rPr>
                        <m:sty m:val="p"/>
                      </m:rPr>
                      <a:rPr lang="en-US" sz="1200">
                        <a:solidFill>
                          <a:schemeClr val="accent2">
                            <a:lumMod val="75000"/>
                          </a:schemeClr>
                        </a:solidFill>
                        <a:latin typeface="Cambria Math" panose="02040503050406030204" pitchFamily="18" charset="0"/>
                      </a:rPr>
                      <m:t>kg</m:t>
                    </m:r>
                  </m:oMath>
                </a14:m>
                <a:endParaRPr lang="en-US" sz="1200" dirty="0">
                  <a:solidFill>
                    <a:schemeClr val="accent2">
                      <a:lumMod val="75000"/>
                    </a:schemeClr>
                  </a:solidFill>
                </a:endParaRPr>
              </a:p>
              <a:p>
                <a:endParaRPr lang="en-US" sz="1200" dirty="0">
                  <a:solidFill>
                    <a:schemeClr val="accent2">
                      <a:lumMod val="75000"/>
                    </a:schemeClr>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925287" y="914403"/>
                <a:ext cx="6868886" cy="4237955"/>
              </a:xfrm>
              <a:prstGeom prst="rect">
                <a:avLst/>
              </a:prstGeom>
              <a:blipFill rotWithShape="0">
                <a:blip r:embed="rId3"/>
                <a:stretch>
                  <a:fillRect l="-89" t="-144"/>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264756200"/>
              </p:ext>
            </p:extLst>
          </p:nvPr>
        </p:nvGraphicFramePr>
        <p:xfrm>
          <a:off x="789442" y="863599"/>
          <a:ext cx="5387975" cy="1585913"/>
        </p:xfrm>
        <a:graphic>
          <a:graphicData uri="http://schemas.openxmlformats.org/presentationml/2006/ole">
            <mc:AlternateContent xmlns:mc="http://schemas.openxmlformats.org/markup-compatibility/2006">
              <mc:Choice xmlns:v="urn:schemas-microsoft-com:vml" Requires="v">
                <p:oleObj spid="_x0000_s1033" name="Document" r:id="rId3" imgW="5387436" imgH="1585137" progId="Word.Document.12">
                  <p:embed/>
                </p:oleObj>
              </mc:Choice>
              <mc:Fallback>
                <p:oleObj name="Document" r:id="rId3" imgW="5387436" imgH="1585137" progId="Word.Document.12">
                  <p:embed/>
                  <p:pic>
                    <p:nvPicPr>
                      <p:cNvPr id="0" name=""/>
                      <p:cNvPicPr/>
                      <p:nvPr/>
                    </p:nvPicPr>
                    <p:blipFill>
                      <a:blip r:embed="rId4"/>
                      <a:stretch>
                        <a:fillRect/>
                      </a:stretch>
                    </p:blipFill>
                    <p:spPr>
                      <a:xfrm>
                        <a:off x="789442" y="863599"/>
                        <a:ext cx="5387975" cy="1585913"/>
                      </a:xfrm>
                      <a:prstGeom prst="rect">
                        <a:avLst/>
                      </a:prstGeom>
                      <a:solidFill>
                        <a:schemeClr val="accent5">
                          <a:lumMod val="60000"/>
                          <a:lumOff val="40000"/>
                        </a:schemeClr>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23130339"/>
              </p:ext>
            </p:extLst>
          </p:nvPr>
        </p:nvGraphicFramePr>
        <p:xfrm>
          <a:off x="789442" y="2921912"/>
          <a:ext cx="5448300" cy="1801813"/>
        </p:xfrm>
        <a:graphic>
          <a:graphicData uri="http://schemas.openxmlformats.org/presentationml/2006/ole">
            <mc:AlternateContent xmlns:mc="http://schemas.openxmlformats.org/markup-compatibility/2006">
              <mc:Choice xmlns:v="urn:schemas-microsoft-com:vml" Requires="v">
                <p:oleObj spid="_x0000_s1034" name="Document" r:id="rId5" imgW="5448988" imgH="1801145" progId="Word.Document.12">
                  <p:embed/>
                </p:oleObj>
              </mc:Choice>
              <mc:Fallback>
                <p:oleObj name="Document" r:id="rId5" imgW="5448988" imgH="1801145" progId="Word.Document.12">
                  <p:embed/>
                  <p:pic>
                    <p:nvPicPr>
                      <p:cNvPr id="0" name=""/>
                      <p:cNvPicPr/>
                      <p:nvPr/>
                    </p:nvPicPr>
                    <p:blipFill>
                      <a:blip r:embed="rId6"/>
                      <a:stretch>
                        <a:fillRect/>
                      </a:stretch>
                    </p:blipFill>
                    <p:spPr>
                      <a:xfrm>
                        <a:off x="789442" y="2921912"/>
                        <a:ext cx="5448300" cy="1801813"/>
                      </a:xfrm>
                      <a:prstGeom prst="rect">
                        <a:avLst/>
                      </a:prstGeom>
                      <a:solidFill>
                        <a:schemeClr val="accent5">
                          <a:lumMod val="60000"/>
                          <a:lumOff val="40000"/>
                        </a:schemeClr>
                      </a:solidFill>
                    </p:spPr>
                  </p:pic>
                </p:oleObj>
              </mc:Fallback>
            </mc:AlternateContent>
          </a:graphicData>
        </a:graphic>
      </p:graphicFrame>
      <p:sp>
        <p:nvSpPr>
          <p:cNvPr id="7" name="TextBox 6"/>
          <p:cNvSpPr txBox="1"/>
          <p:nvPr/>
        </p:nvSpPr>
        <p:spPr>
          <a:xfrm>
            <a:off x="718524" y="458320"/>
            <a:ext cx="6405921" cy="584775"/>
          </a:xfrm>
          <a:prstGeom prst="rect">
            <a:avLst/>
          </a:prstGeom>
          <a:noFill/>
        </p:spPr>
        <p:txBody>
          <a:bodyPr wrap="none" rtlCol="0">
            <a:spAutoFit/>
          </a:bodyPr>
          <a:lstStyle/>
          <a:p>
            <a:pPr lvl="0"/>
            <a:r>
              <a:rPr lang="en-US" sz="1600" dirty="0" err="1">
                <a:latin typeface="Sitka Subheading" panose="02000505000000020004" pitchFamily="2" charset="0"/>
              </a:rPr>
              <a:t>Perbandingan</a:t>
            </a:r>
            <a:r>
              <a:rPr lang="en-US" sz="1600" dirty="0">
                <a:latin typeface="Sitka Subheading" panose="02000505000000020004" pitchFamily="2" charset="0"/>
              </a:rPr>
              <a:t> </a:t>
            </a:r>
            <a:r>
              <a:rPr lang="en-US" sz="1600" dirty="0" err="1">
                <a:latin typeface="Sitka Subheading" panose="02000505000000020004" pitchFamily="2" charset="0"/>
              </a:rPr>
              <a:t>antara</a:t>
            </a:r>
            <a:r>
              <a:rPr lang="en-US" sz="1600" dirty="0">
                <a:latin typeface="Sitka Subheading" panose="02000505000000020004" pitchFamily="2" charset="0"/>
              </a:rPr>
              <a:t> </a:t>
            </a:r>
            <a:r>
              <a:rPr lang="en-US" sz="1600" b="1" dirty="0" err="1">
                <a:latin typeface="Sitka Subheading" panose="02000505000000020004" pitchFamily="2" charset="0"/>
              </a:rPr>
              <a:t>petak</a:t>
            </a:r>
            <a:r>
              <a:rPr lang="en-US" sz="1600" b="1" dirty="0">
                <a:latin typeface="Sitka Subheading" panose="02000505000000020004" pitchFamily="2" charset="0"/>
              </a:rPr>
              <a:t> </a:t>
            </a:r>
            <a:r>
              <a:rPr lang="en-US" sz="1600" b="1" dirty="0" err="1">
                <a:latin typeface="Sitka Subheading" panose="02000505000000020004" pitchFamily="2" charset="0"/>
              </a:rPr>
              <a:t>utama</a:t>
            </a:r>
            <a:r>
              <a:rPr lang="en-US" sz="1600" b="1" dirty="0">
                <a:latin typeface="Sitka Subheading" panose="02000505000000020004" pitchFamily="2" charset="0"/>
              </a:rPr>
              <a:t> </a:t>
            </a:r>
            <a:r>
              <a:rPr lang="en-US" sz="1600" b="1" dirty="0" err="1">
                <a:latin typeface="Sitka Subheading" panose="02000505000000020004" pitchFamily="2" charset="0"/>
              </a:rPr>
              <a:t>pada</a:t>
            </a:r>
            <a:r>
              <a:rPr lang="en-US" sz="1600" b="1" dirty="0">
                <a:latin typeface="Sitka Subheading" panose="02000505000000020004" pitchFamily="2" charset="0"/>
              </a:rPr>
              <a:t> </a:t>
            </a:r>
            <a:r>
              <a:rPr lang="en-US" sz="1600" b="1" dirty="0" err="1">
                <a:latin typeface="Sitka Subheading" panose="02000505000000020004" pitchFamily="2" charset="0"/>
              </a:rPr>
              <a:t>anak</a:t>
            </a:r>
            <a:r>
              <a:rPr lang="en-US" sz="1600" b="1" dirty="0">
                <a:latin typeface="Sitka Subheading" panose="02000505000000020004" pitchFamily="2" charset="0"/>
              </a:rPr>
              <a:t> </a:t>
            </a:r>
            <a:r>
              <a:rPr lang="en-US" sz="1600" b="1" dirty="0" err="1">
                <a:latin typeface="Sitka Subheading" panose="02000505000000020004" pitchFamily="2" charset="0"/>
              </a:rPr>
              <a:t>petak</a:t>
            </a:r>
            <a:r>
              <a:rPr lang="en-US" sz="1600" dirty="0">
                <a:latin typeface="Sitka Subheading" panose="02000505000000020004" pitchFamily="2" charset="0"/>
              </a:rPr>
              <a:t> </a:t>
            </a:r>
            <a:r>
              <a:rPr lang="en-US" sz="1600" b="1" dirty="0" err="1">
                <a:latin typeface="Sitka Subheading" panose="02000505000000020004" pitchFamily="2" charset="0"/>
              </a:rPr>
              <a:t>Genotipe</a:t>
            </a:r>
            <a:r>
              <a:rPr lang="en-US" sz="1600" b="1" dirty="0">
                <a:latin typeface="Sitka Subheading" panose="02000505000000020004" pitchFamily="2" charset="0"/>
              </a:rPr>
              <a:t> IR-64</a:t>
            </a:r>
            <a:endParaRPr lang="en-US" sz="1600" dirty="0">
              <a:latin typeface="Sitka Subheading" panose="02000505000000020004" pitchFamily="2" charset="0"/>
            </a:endParaRPr>
          </a:p>
          <a:p>
            <a:endParaRPr lang="en-US" sz="1600" dirty="0">
              <a:latin typeface="Sitka Subheading" panose="02000505000000020004" pitchFamily="2" charset="0"/>
            </a:endParaRPr>
          </a:p>
        </p:txBody>
      </p:sp>
      <p:sp>
        <p:nvSpPr>
          <p:cNvPr id="8" name="TextBox 7"/>
          <p:cNvSpPr txBox="1"/>
          <p:nvPr/>
        </p:nvSpPr>
        <p:spPr>
          <a:xfrm>
            <a:off x="718523" y="2465964"/>
            <a:ext cx="6425157" cy="584775"/>
          </a:xfrm>
          <a:prstGeom prst="rect">
            <a:avLst/>
          </a:prstGeom>
          <a:noFill/>
        </p:spPr>
        <p:txBody>
          <a:bodyPr wrap="none" rtlCol="0">
            <a:spAutoFit/>
          </a:bodyPr>
          <a:lstStyle/>
          <a:p>
            <a:pPr lvl="0"/>
            <a:r>
              <a:rPr lang="en-US" sz="1600" dirty="0" err="1">
                <a:latin typeface="Sitka Subheading" panose="02000505000000020004" pitchFamily="2" charset="0"/>
              </a:rPr>
              <a:t>Perbandingan</a:t>
            </a:r>
            <a:r>
              <a:rPr lang="en-US" sz="1600" dirty="0">
                <a:latin typeface="Sitka Subheading" panose="02000505000000020004" pitchFamily="2" charset="0"/>
              </a:rPr>
              <a:t> </a:t>
            </a:r>
            <a:r>
              <a:rPr lang="en-US" sz="1600" dirty="0" err="1">
                <a:latin typeface="Sitka Subheading" panose="02000505000000020004" pitchFamily="2" charset="0"/>
              </a:rPr>
              <a:t>antara</a:t>
            </a:r>
            <a:r>
              <a:rPr lang="en-US" sz="1600" dirty="0">
                <a:latin typeface="Sitka Subheading" panose="02000505000000020004" pitchFamily="2" charset="0"/>
              </a:rPr>
              <a:t> </a:t>
            </a:r>
            <a:r>
              <a:rPr lang="en-US" sz="1600" b="1" dirty="0" err="1">
                <a:latin typeface="Sitka Subheading" panose="02000505000000020004" pitchFamily="2" charset="0"/>
              </a:rPr>
              <a:t>petak</a:t>
            </a:r>
            <a:r>
              <a:rPr lang="en-US" sz="1600" b="1" dirty="0">
                <a:latin typeface="Sitka Subheading" panose="02000505000000020004" pitchFamily="2" charset="0"/>
              </a:rPr>
              <a:t> </a:t>
            </a:r>
            <a:r>
              <a:rPr lang="en-US" sz="1600" b="1" dirty="0" err="1">
                <a:latin typeface="Sitka Subheading" panose="02000505000000020004" pitchFamily="2" charset="0"/>
              </a:rPr>
              <a:t>utama</a:t>
            </a:r>
            <a:r>
              <a:rPr lang="en-US" sz="1600" b="1" dirty="0">
                <a:latin typeface="Sitka Subheading" panose="02000505000000020004" pitchFamily="2" charset="0"/>
              </a:rPr>
              <a:t> </a:t>
            </a:r>
            <a:r>
              <a:rPr lang="en-US" sz="1600" b="1" dirty="0" err="1">
                <a:latin typeface="Sitka Subheading" panose="02000505000000020004" pitchFamily="2" charset="0"/>
              </a:rPr>
              <a:t>pada</a:t>
            </a:r>
            <a:r>
              <a:rPr lang="en-US" sz="1600" b="1" dirty="0">
                <a:latin typeface="Sitka Subheading" panose="02000505000000020004" pitchFamily="2" charset="0"/>
              </a:rPr>
              <a:t> </a:t>
            </a:r>
            <a:r>
              <a:rPr lang="en-US" sz="1600" b="1" dirty="0" err="1">
                <a:latin typeface="Sitka Subheading" panose="02000505000000020004" pitchFamily="2" charset="0"/>
              </a:rPr>
              <a:t>anak</a:t>
            </a:r>
            <a:r>
              <a:rPr lang="en-US" sz="1600" b="1" dirty="0">
                <a:latin typeface="Sitka Subheading" panose="02000505000000020004" pitchFamily="2" charset="0"/>
              </a:rPr>
              <a:t> </a:t>
            </a:r>
            <a:r>
              <a:rPr lang="en-US" sz="1600" b="1" dirty="0" err="1">
                <a:latin typeface="Sitka Subheading" panose="02000505000000020004" pitchFamily="2" charset="0"/>
              </a:rPr>
              <a:t>petak</a:t>
            </a:r>
            <a:r>
              <a:rPr lang="en-US" sz="1600" dirty="0">
                <a:latin typeface="Sitka Subheading" panose="02000505000000020004" pitchFamily="2" charset="0"/>
              </a:rPr>
              <a:t> </a:t>
            </a:r>
            <a:r>
              <a:rPr lang="en-US" sz="1600" b="1" dirty="0" err="1">
                <a:latin typeface="Sitka Subheading" panose="02000505000000020004" pitchFamily="2" charset="0"/>
              </a:rPr>
              <a:t>Genotipe</a:t>
            </a:r>
            <a:r>
              <a:rPr lang="en-US" sz="1600" b="1" dirty="0">
                <a:latin typeface="Sitka Subheading" panose="02000505000000020004" pitchFamily="2" charset="0"/>
              </a:rPr>
              <a:t> </a:t>
            </a:r>
            <a:r>
              <a:rPr lang="en-US" sz="1600" b="1" dirty="0" smtClean="0">
                <a:latin typeface="Sitka Subheading" panose="02000505000000020004" pitchFamily="2" charset="0"/>
              </a:rPr>
              <a:t>S-969</a:t>
            </a:r>
            <a:endParaRPr lang="en-US" sz="1600" dirty="0">
              <a:latin typeface="Sitka Subheading" panose="02000505000000020004" pitchFamily="2" charset="0"/>
            </a:endParaRPr>
          </a:p>
          <a:p>
            <a:endParaRPr lang="en-US" sz="1600" dirty="0">
              <a:latin typeface="Sitka Subheading" panose="02000505000000020004" pitchFamily="2" charset="0"/>
            </a:endParaRPr>
          </a:p>
        </p:txBody>
      </p:sp>
      <p:sp>
        <p:nvSpPr>
          <p:cNvPr id="9" name="Rectangle 8"/>
          <p:cNvSpPr/>
          <p:nvPr/>
        </p:nvSpPr>
        <p:spPr>
          <a:xfrm>
            <a:off x="7143680" y="1996073"/>
            <a:ext cx="1558440" cy="369332"/>
          </a:xfrm>
          <a:prstGeom prst="rect">
            <a:avLst/>
          </a:prstGeom>
        </p:spPr>
        <p:txBody>
          <a:bodyPr wrap="none">
            <a:spAutoFit/>
          </a:bodyPr>
          <a:lstStyle/>
          <a:p>
            <a:r>
              <a:rPr lang="en-US" sz="1800" dirty="0">
                <a:latin typeface="Times New Roman" panose="02020603050405020304" pitchFamily="18" charset="0"/>
                <a:ea typeface="SimSun" panose="02010600030101010101" pitchFamily="2" charset="-122"/>
              </a:rPr>
              <a:t>LSD = 4.87 kg</a:t>
            </a:r>
            <a:endParaRPr lang="en-US" sz="1800" dirty="0"/>
          </a:p>
        </p:txBody>
      </p:sp>
    </p:spTree>
    <p:extLst>
      <p:ext uri="{BB962C8B-B14F-4D97-AF65-F5344CB8AC3E}">
        <p14:creationId xmlns:p14="http://schemas.microsoft.com/office/powerpoint/2010/main" val="28065342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Interaksi</a:t>
            </a:r>
            <a:r>
              <a:rPr lang="en-GB" dirty="0"/>
              <a:t> </a:t>
            </a:r>
            <a:r>
              <a:rPr lang="en-GB" dirty="0" err="1"/>
              <a:t>Pupuk</a:t>
            </a:r>
            <a:r>
              <a:rPr lang="en-GB" dirty="0"/>
              <a:t> X </a:t>
            </a:r>
            <a:r>
              <a:rPr lang="en-GB" dirty="0" err="1"/>
              <a:t>Genotip</a:t>
            </a:r>
            <a:endParaRPr lang="en-US" dirty="0"/>
          </a:p>
        </p:txBody>
      </p:sp>
      <mc:AlternateContent xmlns:mc="http://schemas.openxmlformats.org/markup-compatibility/2006" xmlns:a14="http://schemas.microsoft.com/office/drawing/2010/main">
        <mc:Choice Requires="a14">
          <p:sp>
            <p:nvSpPr>
              <p:cNvPr id="3" name="Google Shape;1385;p52"/>
              <p:cNvSpPr txBox="1">
                <a:spLocks/>
              </p:cNvSpPr>
              <p:nvPr/>
            </p:nvSpPr>
            <p:spPr>
              <a:xfrm>
                <a:off x="3937992" y="1468454"/>
                <a:ext cx="4729672" cy="3003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1"/>
                  </a:buClr>
                  <a:buSzPts val="3000"/>
                  <a:buFont typeface="Sue Ellen Francisco"/>
                  <a:buNone/>
                  <a:defRPr sz="4000" b="0" i="0" u="none" strike="noStrike" cap="none">
                    <a:solidFill>
                      <a:schemeClr val="lt1"/>
                    </a:solidFill>
                    <a:latin typeface="Sue Ellen Francisco"/>
                    <a:ea typeface="Sue Ellen Francisco"/>
                    <a:cs typeface="Sue Ellen Francisco"/>
                    <a:sym typeface="Sue Ellen Francisco"/>
                  </a:defRPr>
                </a:lvl1pPr>
                <a:lvl2pPr marR="0" lvl="1" algn="ctr" rtl="0">
                  <a:lnSpc>
                    <a:spcPct val="80000"/>
                  </a:lnSpc>
                  <a:spcBef>
                    <a:spcPts val="0"/>
                  </a:spcBef>
                  <a:spcAft>
                    <a:spcPts val="0"/>
                  </a:spcAft>
                  <a:buClr>
                    <a:schemeClr val="lt1"/>
                  </a:buClr>
                  <a:buSzPts val="2800"/>
                  <a:buFont typeface="Fredericka the Great"/>
                  <a:buNone/>
                  <a:defRPr sz="2800" b="0" i="0" u="none" strike="noStrike" cap="none">
                    <a:solidFill>
                      <a:schemeClr val="lt1"/>
                    </a:solidFill>
                    <a:latin typeface="Fredericka the Great"/>
                    <a:ea typeface="Fredericka the Great"/>
                    <a:cs typeface="Fredericka the Great"/>
                    <a:sym typeface="Fredericka the Great"/>
                  </a:defRPr>
                </a:lvl2pPr>
                <a:lvl3pPr marR="0" lvl="2" algn="ctr" rtl="0">
                  <a:lnSpc>
                    <a:spcPct val="80000"/>
                  </a:lnSpc>
                  <a:spcBef>
                    <a:spcPts val="0"/>
                  </a:spcBef>
                  <a:spcAft>
                    <a:spcPts val="0"/>
                  </a:spcAft>
                  <a:buClr>
                    <a:schemeClr val="lt1"/>
                  </a:buClr>
                  <a:buSzPts val="2800"/>
                  <a:buFont typeface="Fredericka the Great"/>
                  <a:buNone/>
                  <a:defRPr sz="2800" b="0" i="0" u="none" strike="noStrike" cap="none">
                    <a:solidFill>
                      <a:schemeClr val="lt1"/>
                    </a:solidFill>
                    <a:latin typeface="Fredericka the Great"/>
                    <a:ea typeface="Fredericka the Great"/>
                    <a:cs typeface="Fredericka the Great"/>
                    <a:sym typeface="Fredericka the Great"/>
                  </a:defRPr>
                </a:lvl3pPr>
                <a:lvl4pPr marR="0" lvl="3" algn="ctr" rtl="0">
                  <a:lnSpc>
                    <a:spcPct val="80000"/>
                  </a:lnSpc>
                  <a:spcBef>
                    <a:spcPts val="0"/>
                  </a:spcBef>
                  <a:spcAft>
                    <a:spcPts val="0"/>
                  </a:spcAft>
                  <a:buClr>
                    <a:schemeClr val="lt1"/>
                  </a:buClr>
                  <a:buSzPts val="2800"/>
                  <a:buFont typeface="Fredericka the Great"/>
                  <a:buNone/>
                  <a:defRPr sz="2800" b="0" i="0" u="none" strike="noStrike" cap="none">
                    <a:solidFill>
                      <a:schemeClr val="lt1"/>
                    </a:solidFill>
                    <a:latin typeface="Fredericka the Great"/>
                    <a:ea typeface="Fredericka the Great"/>
                    <a:cs typeface="Fredericka the Great"/>
                    <a:sym typeface="Fredericka the Great"/>
                  </a:defRPr>
                </a:lvl4pPr>
                <a:lvl5pPr marR="0" lvl="4" algn="ctr" rtl="0">
                  <a:lnSpc>
                    <a:spcPct val="80000"/>
                  </a:lnSpc>
                  <a:spcBef>
                    <a:spcPts val="0"/>
                  </a:spcBef>
                  <a:spcAft>
                    <a:spcPts val="0"/>
                  </a:spcAft>
                  <a:buClr>
                    <a:schemeClr val="lt1"/>
                  </a:buClr>
                  <a:buSzPts val="2800"/>
                  <a:buFont typeface="Fredericka the Great"/>
                  <a:buNone/>
                  <a:defRPr sz="2800" b="0" i="0" u="none" strike="noStrike" cap="none">
                    <a:solidFill>
                      <a:schemeClr val="lt1"/>
                    </a:solidFill>
                    <a:latin typeface="Fredericka the Great"/>
                    <a:ea typeface="Fredericka the Great"/>
                    <a:cs typeface="Fredericka the Great"/>
                    <a:sym typeface="Fredericka the Great"/>
                  </a:defRPr>
                </a:lvl5pPr>
                <a:lvl6pPr marR="0" lvl="5" algn="ctr" rtl="0">
                  <a:lnSpc>
                    <a:spcPct val="80000"/>
                  </a:lnSpc>
                  <a:spcBef>
                    <a:spcPts val="0"/>
                  </a:spcBef>
                  <a:spcAft>
                    <a:spcPts val="0"/>
                  </a:spcAft>
                  <a:buClr>
                    <a:schemeClr val="lt1"/>
                  </a:buClr>
                  <a:buSzPts val="2800"/>
                  <a:buFont typeface="Fredericka the Great"/>
                  <a:buNone/>
                  <a:defRPr sz="2800" b="0" i="0" u="none" strike="noStrike" cap="none">
                    <a:solidFill>
                      <a:schemeClr val="lt1"/>
                    </a:solidFill>
                    <a:latin typeface="Fredericka the Great"/>
                    <a:ea typeface="Fredericka the Great"/>
                    <a:cs typeface="Fredericka the Great"/>
                    <a:sym typeface="Fredericka the Great"/>
                  </a:defRPr>
                </a:lvl6pPr>
                <a:lvl7pPr marR="0" lvl="6" algn="ctr" rtl="0">
                  <a:lnSpc>
                    <a:spcPct val="80000"/>
                  </a:lnSpc>
                  <a:spcBef>
                    <a:spcPts val="0"/>
                  </a:spcBef>
                  <a:spcAft>
                    <a:spcPts val="0"/>
                  </a:spcAft>
                  <a:buClr>
                    <a:schemeClr val="lt1"/>
                  </a:buClr>
                  <a:buSzPts val="2800"/>
                  <a:buFont typeface="Fredericka the Great"/>
                  <a:buNone/>
                  <a:defRPr sz="2800" b="0" i="0" u="none" strike="noStrike" cap="none">
                    <a:solidFill>
                      <a:schemeClr val="lt1"/>
                    </a:solidFill>
                    <a:latin typeface="Fredericka the Great"/>
                    <a:ea typeface="Fredericka the Great"/>
                    <a:cs typeface="Fredericka the Great"/>
                    <a:sym typeface="Fredericka the Great"/>
                  </a:defRPr>
                </a:lvl7pPr>
                <a:lvl8pPr marR="0" lvl="7" algn="ctr" rtl="0">
                  <a:lnSpc>
                    <a:spcPct val="80000"/>
                  </a:lnSpc>
                  <a:spcBef>
                    <a:spcPts val="0"/>
                  </a:spcBef>
                  <a:spcAft>
                    <a:spcPts val="0"/>
                  </a:spcAft>
                  <a:buClr>
                    <a:schemeClr val="lt1"/>
                  </a:buClr>
                  <a:buSzPts val="2800"/>
                  <a:buFont typeface="Fredericka the Great"/>
                  <a:buNone/>
                  <a:defRPr sz="2800" b="0" i="0" u="none" strike="noStrike" cap="none">
                    <a:solidFill>
                      <a:schemeClr val="lt1"/>
                    </a:solidFill>
                    <a:latin typeface="Fredericka the Great"/>
                    <a:ea typeface="Fredericka the Great"/>
                    <a:cs typeface="Fredericka the Great"/>
                    <a:sym typeface="Fredericka the Great"/>
                  </a:defRPr>
                </a:lvl8pPr>
                <a:lvl9pPr marR="0" lvl="8" algn="ctr" rtl="0">
                  <a:lnSpc>
                    <a:spcPct val="80000"/>
                  </a:lnSpc>
                  <a:spcBef>
                    <a:spcPts val="0"/>
                  </a:spcBef>
                  <a:spcAft>
                    <a:spcPts val="0"/>
                  </a:spcAft>
                  <a:buClr>
                    <a:schemeClr val="lt1"/>
                  </a:buClr>
                  <a:buSzPts val="2800"/>
                  <a:buFont typeface="Fredericka the Great"/>
                  <a:buNone/>
                  <a:defRPr sz="2800" b="0" i="0" u="none" strike="noStrike" cap="none">
                    <a:solidFill>
                      <a:schemeClr val="lt1"/>
                    </a:solidFill>
                    <a:latin typeface="Fredericka the Great"/>
                    <a:ea typeface="Fredericka the Great"/>
                    <a:cs typeface="Fredericka the Great"/>
                    <a:sym typeface="Fredericka the Great"/>
                  </a:defRPr>
                </a:lvl9pPr>
              </a:lstStyle>
              <a:p>
                <a:pPr algn="just"/>
                <a:r>
                  <a:rPr lang="en-US" sz="1600" dirty="0" err="1" smtClean="0">
                    <a:solidFill>
                      <a:schemeClr val="tx1"/>
                    </a:solidFill>
                    <a:latin typeface="Times New Roman" panose="02020603050405020304" pitchFamily="18" charset="0"/>
                    <a:cs typeface="Times New Roman" panose="02020603050405020304" pitchFamily="18" charset="0"/>
                  </a:rPr>
                  <a:t>Nilai</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Pembanding</a:t>
                </a:r>
                <a:r>
                  <a:rPr lang="en-US" sz="1600" dirty="0" smtClean="0">
                    <a:solidFill>
                      <a:schemeClr val="tx1"/>
                    </a:solidFill>
                    <a:latin typeface="Times New Roman" panose="02020603050405020304" pitchFamily="18" charset="0"/>
                    <a:cs typeface="Times New Roman" panose="02020603050405020304" pitchFamily="18" charset="0"/>
                  </a:rPr>
                  <a:t> (LSD) yang </a:t>
                </a:r>
                <a:r>
                  <a:rPr lang="en-US" sz="1600" dirty="0" err="1" smtClean="0">
                    <a:solidFill>
                      <a:schemeClr val="tx1"/>
                    </a:solidFill>
                    <a:latin typeface="Times New Roman" panose="02020603050405020304" pitchFamily="18" charset="0"/>
                    <a:cs typeface="Times New Roman" panose="02020603050405020304" pitchFamily="18" charset="0"/>
                  </a:rPr>
                  <a:t>sesuai</a:t>
                </a:r>
                <a:r>
                  <a:rPr lang="en-US" sz="1600" dirty="0" smtClean="0">
                    <a:solidFill>
                      <a:schemeClr val="tx1"/>
                    </a:solidFill>
                    <a:latin typeface="Times New Roman" panose="02020603050405020304" pitchFamily="18" charset="0"/>
                    <a:cs typeface="Times New Roman" panose="02020603050405020304" pitchFamily="18" charset="0"/>
                  </a:rPr>
                  <a:t> :</a:t>
                </a:r>
              </a:p>
              <a:p>
                <a:pPr lvl="0" algn="just"/>
                <a:r>
                  <a:rPr lang="en-US" sz="1600" dirty="0" err="1" smtClean="0">
                    <a:solidFill>
                      <a:schemeClr val="tx1"/>
                    </a:solidFill>
                    <a:latin typeface="Times New Roman" panose="02020603050405020304" pitchFamily="18" charset="0"/>
                    <a:cs typeface="Times New Roman" panose="02020603050405020304" pitchFamily="18" charset="0"/>
                  </a:rPr>
                  <a:t>Untuk</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membandingkan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dua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rataan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anak</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petak</a:t>
                </a:r>
                <a:endParaRPr lang="en-US" sz="1600" dirty="0">
                  <a:solidFill>
                    <a:schemeClr val="tx1"/>
                  </a:solidFill>
                  <a:latin typeface="Times New Roman" panose="02020603050405020304" pitchFamily="18" charset="0"/>
                  <a:cs typeface="Times New Roman" panose="02020603050405020304" pitchFamily="18" charset="0"/>
                </a:endParaRPr>
              </a:p>
              <a:p>
                <a:pPr lvl="0" algn="just"/>
                <a:r>
                  <a:rPr lang="en-US" sz="1600" dirty="0">
                    <a:solidFill>
                      <a:schemeClr val="tx1"/>
                    </a:solidFill>
                    <a:latin typeface="Times New Roman" panose="02020603050405020304" pitchFamily="18" charset="0"/>
                    <a:cs typeface="Times New Roman" panose="02020603050405020304" pitchFamily="18" charset="0"/>
                  </a:rPr>
                  <a:t>(</a:t>
                </a:r>
                <a:r>
                  <a:rPr lang="en-US" sz="1600" dirty="0" err="1">
                    <a:solidFill>
                      <a:schemeClr val="tx1"/>
                    </a:solidFill>
                    <a:latin typeface="Times New Roman" panose="02020603050405020304" pitchFamily="18" charset="0"/>
                    <a:cs typeface="Times New Roman" panose="02020603050405020304" pitchFamily="18" charset="0"/>
                  </a:rPr>
                  <a:t>antara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genotipe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padi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pada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perlakuan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petak</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utama</a:t>
                </a:r>
                <a:r>
                  <a:rPr lang="en-US" sz="1600" dirty="0">
                    <a:solidFill>
                      <a:schemeClr val="tx1"/>
                    </a:solidFill>
                    <a:latin typeface="Times New Roman" panose="02020603050405020304" pitchFamily="18" charset="0"/>
                    <a:cs typeface="Times New Roman" panose="02020603050405020304" pitchFamily="18" charset="0"/>
                  </a:rPr>
                  <a:t> yang </a:t>
                </a:r>
                <a:r>
                  <a:rPr lang="en-US" sz="1600" dirty="0" err="1">
                    <a:solidFill>
                      <a:schemeClr val="tx1"/>
                    </a:solidFill>
                    <a:latin typeface="Times New Roman" panose="02020603050405020304" pitchFamily="18" charset="0"/>
                    <a:cs typeface="Times New Roman" panose="02020603050405020304" pitchFamily="18" charset="0"/>
                  </a:rPr>
                  <a:t>sama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kombinasi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pemupukan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tertentu</a:t>
                </a:r>
                <a:r>
                  <a:rPr lang="en-US" sz="1600" dirty="0">
                    <a:solidFill>
                      <a:schemeClr val="tx1"/>
                    </a:solidFill>
                    <a:latin typeface="Times New Roman" panose="02020603050405020304" pitchFamily="18" charset="0"/>
                    <a:cs typeface="Times New Roman" panose="02020603050405020304" pitchFamily="18" charset="0"/>
                  </a:rPr>
                  <a:t>) :</a:t>
                </a:r>
              </a:p>
              <a:p>
                <a:r>
                  <a:rPr lang="en-US" sz="16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1600">
                        <a:solidFill>
                          <a:schemeClr val="tx1"/>
                        </a:solidFill>
                        <a:latin typeface="Cambria Math" panose="02040503050406030204" pitchFamily="18" charset="0"/>
                      </a:rPr>
                      <m:t>LSD</m:t>
                    </m:r>
                    <m:r>
                      <a:rPr lang="en-US" sz="1600">
                        <a:solidFill>
                          <a:schemeClr val="tx1"/>
                        </a:solidFill>
                        <a:latin typeface="Cambria Math" panose="02040503050406030204" pitchFamily="18" charset="0"/>
                      </a:rPr>
                      <m:t> = </m:t>
                    </m:r>
                    <m:sSub>
                      <m:sSubPr>
                        <m:ctrlPr>
                          <a:rPr lang="en-US" sz="1600" i="1">
                            <a:solidFill>
                              <a:schemeClr val="tx1"/>
                            </a:solidFill>
                            <a:latin typeface="Cambria Math" panose="02040503050406030204" pitchFamily="18" charset="0"/>
                          </a:rPr>
                        </m:ctrlPr>
                      </m:sSubPr>
                      <m:e>
                        <m:r>
                          <m:rPr>
                            <m:sty m:val="p"/>
                          </m:rPr>
                          <a:rPr lang="en-US" sz="1600">
                            <a:solidFill>
                              <a:schemeClr val="tx1"/>
                            </a:solidFill>
                            <a:latin typeface="Cambria Math" panose="02040503050406030204" pitchFamily="18" charset="0"/>
                          </a:rPr>
                          <m:t>t</m:t>
                        </m:r>
                      </m:e>
                      <m:sub>
                        <m:r>
                          <a:rPr lang="en-US" sz="1600">
                            <a:solidFill>
                              <a:schemeClr val="tx1"/>
                            </a:solidFill>
                            <a:latin typeface="Cambria Math" panose="02040503050406030204" pitchFamily="18" charset="0"/>
                          </a:rPr>
                          <m:t>(</m:t>
                        </m:r>
                        <m:r>
                          <m:rPr>
                            <m:sty m:val="p"/>
                          </m:rPr>
                          <a:rPr lang="en-US" sz="1600">
                            <a:solidFill>
                              <a:schemeClr val="tx1"/>
                            </a:solidFill>
                            <a:latin typeface="Cambria Math" panose="02040503050406030204" pitchFamily="18" charset="0"/>
                          </a:rPr>
                          <m:t>α</m:t>
                        </m:r>
                        <m:r>
                          <a:rPr lang="en-US" sz="1600">
                            <a:solidFill>
                              <a:schemeClr val="tx1"/>
                            </a:solidFill>
                            <a:latin typeface="Cambria Math" panose="02040503050406030204" pitchFamily="18" charset="0"/>
                          </a:rPr>
                          <m:t>,</m:t>
                        </m:r>
                        <m:r>
                          <m:rPr>
                            <m:sty m:val="p"/>
                          </m:rPr>
                          <a:rPr lang="en-US" sz="1600">
                            <a:solidFill>
                              <a:schemeClr val="tx1"/>
                            </a:solidFill>
                            <a:latin typeface="Cambria Math" panose="02040503050406030204" pitchFamily="18" charset="0"/>
                          </a:rPr>
                          <m:t>dbg</m:t>
                        </m:r>
                        <m:r>
                          <a:rPr lang="en-US" sz="160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𝑎</m:t>
                        </m:r>
                        <m:r>
                          <a:rPr lang="en-US" sz="1600">
                            <a:solidFill>
                              <a:schemeClr val="tx1"/>
                            </a:solidFill>
                            <a:latin typeface="Cambria Math" panose="02040503050406030204" pitchFamily="18" charset="0"/>
                          </a:rPr>
                          <m:t>))</m:t>
                        </m:r>
                      </m:sub>
                    </m:sSub>
                    <m:r>
                      <a:rPr lang="en-US" sz="1600">
                        <a:solidFill>
                          <a:schemeClr val="tx1"/>
                        </a:solidFill>
                        <a:latin typeface="Cambria Math" panose="02040503050406030204" pitchFamily="18" charset="0"/>
                      </a:rPr>
                      <m:t>× </m:t>
                    </m:r>
                    <m:sSub>
                      <m:sSubPr>
                        <m:ctrlPr>
                          <a:rPr lang="en-US" sz="1600" i="1">
                            <a:solidFill>
                              <a:schemeClr val="tx1"/>
                            </a:solidFill>
                            <a:latin typeface="Cambria Math" panose="02040503050406030204" pitchFamily="18" charset="0"/>
                          </a:rPr>
                        </m:ctrlPr>
                      </m:sSubPr>
                      <m:e>
                        <m:r>
                          <m:rPr>
                            <m:sty m:val="p"/>
                          </m:rPr>
                          <a:rPr lang="en-US" sz="1600">
                            <a:solidFill>
                              <a:schemeClr val="tx1"/>
                            </a:solidFill>
                            <a:latin typeface="Cambria Math" panose="02040503050406030204" pitchFamily="18" charset="0"/>
                          </a:rPr>
                          <m:t>S</m:t>
                        </m:r>
                      </m:e>
                      <m:sub>
                        <m:r>
                          <m:rPr>
                            <m:sty m:val="p"/>
                          </m:rPr>
                          <a:rPr lang="en-US" sz="1600">
                            <a:solidFill>
                              <a:schemeClr val="tx1"/>
                            </a:solidFill>
                            <a:latin typeface="Cambria Math" panose="02040503050406030204" pitchFamily="18" charset="0"/>
                          </a:rPr>
                          <m:t>Y</m:t>
                        </m:r>
                      </m:sub>
                    </m:sSub>
                  </m:oMath>
                </a14:m>
                <a:endParaRPr lang="en-US" sz="1600" dirty="0">
                  <a:solidFill>
                    <a:schemeClr val="tx1"/>
                  </a:solidFill>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	</a:t>
                </a:r>
              </a:p>
              <a:p>
                <a:r>
                  <a:rPr lang="en-US" sz="16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1600">
                        <a:solidFill>
                          <a:schemeClr val="tx1"/>
                        </a:solidFill>
                        <a:latin typeface="Cambria Math" panose="02040503050406030204" pitchFamily="18" charset="0"/>
                      </a:rPr>
                      <m:t>LSD</m:t>
                    </m:r>
                    <m:r>
                      <a:rPr lang="en-US" sz="1600">
                        <a:solidFill>
                          <a:schemeClr val="tx1"/>
                        </a:solidFill>
                        <a:latin typeface="Cambria Math" panose="02040503050406030204" pitchFamily="18" charset="0"/>
                      </a:rPr>
                      <m:t> = </m:t>
                    </m:r>
                    <m:sSub>
                      <m:sSubPr>
                        <m:ctrlPr>
                          <a:rPr lang="en-US" sz="1600" i="1">
                            <a:solidFill>
                              <a:schemeClr val="tx1"/>
                            </a:solidFill>
                            <a:latin typeface="Cambria Math" panose="02040503050406030204" pitchFamily="18" charset="0"/>
                          </a:rPr>
                        </m:ctrlPr>
                      </m:sSubPr>
                      <m:e>
                        <m:r>
                          <m:rPr>
                            <m:sty m:val="p"/>
                          </m:rPr>
                          <a:rPr lang="en-US" sz="1600">
                            <a:solidFill>
                              <a:schemeClr val="tx1"/>
                            </a:solidFill>
                            <a:latin typeface="Cambria Math" panose="02040503050406030204" pitchFamily="18" charset="0"/>
                          </a:rPr>
                          <m:t>t</m:t>
                        </m:r>
                      </m:e>
                      <m:sub>
                        <m:r>
                          <a:rPr lang="en-US" sz="1600">
                            <a:solidFill>
                              <a:schemeClr val="tx1"/>
                            </a:solidFill>
                            <a:latin typeface="Cambria Math" panose="02040503050406030204" pitchFamily="18" charset="0"/>
                          </a:rPr>
                          <m:t>0</m:t>
                        </m:r>
                        <m:r>
                          <a:rPr lang="en-US" sz="1600">
                            <a:solidFill>
                              <a:schemeClr val="tx1"/>
                            </a:solidFill>
                            <a:latin typeface="Cambria Math" panose="02040503050406030204" pitchFamily="18" charset="0"/>
                          </a:rPr>
                          <m:t>.</m:t>
                        </m:r>
                        <m:r>
                          <a:rPr lang="en-US" sz="1600">
                            <a:solidFill>
                              <a:schemeClr val="tx1"/>
                            </a:solidFill>
                            <a:latin typeface="Cambria Math" panose="02040503050406030204" pitchFamily="18" charset="0"/>
                          </a:rPr>
                          <m:t>05</m:t>
                        </m:r>
                        <m:r>
                          <a:rPr lang="en-US" sz="1600">
                            <a:solidFill>
                              <a:schemeClr val="tx1"/>
                            </a:solidFill>
                            <a:latin typeface="Cambria Math" panose="02040503050406030204" pitchFamily="18" charset="0"/>
                          </a:rPr>
                          <m:t>/</m:t>
                        </m:r>
                        <m:r>
                          <a:rPr lang="en-US" sz="1600">
                            <a:solidFill>
                              <a:schemeClr val="tx1"/>
                            </a:solidFill>
                            <a:latin typeface="Cambria Math" panose="02040503050406030204" pitchFamily="18" charset="0"/>
                          </a:rPr>
                          <m:t>2</m:t>
                        </m:r>
                        <m:r>
                          <a:rPr lang="en-US" sz="1600">
                            <a:solidFill>
                              <a:schemeClr val="tx1"/>
                            </a:solidFill>
                            <a:latin typeface="Cambria Math" panose="02040503050406030204" pitchFamily="18" charset="0"/>
                          </a:rPr>
                          <m:t>;</m:t>
                        </m:r>
                        <m:r>
                          <a:rPr lang="en-US" sz="1600">
                            <a:solidFill>
                              <a:schemeClr val="tx1"/>
                            </a:solidFill>
                            <a:latin typeface="Cambria Math" panose="02040503050406030204" pitchFamily="18" charset="0"/>
                          </a:rPr>
                          <m:t>18</m:t>
                        </m:r>
                      </m:sub>
                    </m:sSub>
                    <m:r>
                      <a:rPr lang="en-US" sz="1600">
                        <a:solidFill>
                          <a:schemeClr val="tx1"/>
                        </a:solidFill>
                        <a:latin typeface="Cambria Math" panose="02040503050406030204" pitchFamily="18" charset="0"/>
                      </a:rPr>
                      <m:t> . </m:t>
                    </m:r>
                    <m:sSub>
                      <m:sSubPr>
                        <m:ctrlPr>
                          <a:rPr lang="en-US" sz="1600" i="1">
                            <a:solidFill>
                              <a:schemeClr val="tx1"/>
                            </a:solidFill>
                            <a:latin typeface="Cambria Math" panose="02040503050406030204" pitchFamily="18" charset="0"/>
                          </a:rPr>
                        </m:ctrlPr>
                      </m:sSubPr>
                      <m:e>
                        <m:r>
                          <m:rPr>
                            <m:sty m:val="p"/>
                          </m:rPr>
                          <a:rPr lang="en-US" sz="1600">
                            <a:solidFill>
                              <a:schemeClr val="tx1"/>
                            </a:solidFill>
                            <a:latin typeface="Cambria Math" panose="02040503050406030204" pitchFamily="18" charset="0"/>
                          </a:rPr>
                          <m:t>S</m:t>
                        </m:r>
                      </m:e>
                      <m:sub>
                        <m:acc>
                          <m:accPr>
                            <m:chr m:val="̅"/>
                            <m:ctrlPr>
                              <a:rPr lang="en-US" sz="1600" i="1">
                                <a:solidFill>
                                  <a:schemeClr val="tx1"/>
                                </a:solidFill>
                                <a:latin typeface="Cambria Math" panose="02040503050406030204" pitchFamily="18" charset="0"/>
                              </a:rPr>
                            </m:ctrlPr>
                          </m:accPr>
                          <m:e>
                            <m:r>
                              <m:rPr>
                                <m:sty m:val="p"/>
                              </m:rPr>
                              <a:rPr lang="en-US" sz="1600">
                                <a:solidFill>
                                  <a:schemeClr val="tx1"/>
                                </a:solidFill>
                                <a:latin typeface="Cambria Math" panose="02040503050406030204" pitchFamily="18" charset="0"/>
                              </a:rPr>
                              <m:t>Y</m:t>
                            </m:r>
                          </m:e>
                        </m:acc>
                      </m:sub>
                    </m:sSub>
                  </m:oMath>
                </a14:m>
                <a:endParaRPr lang="en-US" sz="1600" dirty="0">
                  <a:solidFill>
                    <a:schemeClr val="tx1"/>
                  </a:solidFill>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1600">
                        <a:solidFill>
                          <a:schemeClr val="tx1"/>
                        </a:solidFill>
                        <a:latin typeface="Cambria Math" panose="02040503050406030204" pitchFamily="18" charset="0"/>
                      </a:rPr>
                      <m:t>= </m:t>
                    </m:r>
                    <m:sSub>
                      <m:sSubPr>
                        <m:ctrlPr>
                          <a:rPr lang="en-US" sz="1600" i="1">
                            <a:solidFill>
                              <a:schemeClr val="tx1"/>
                            </a:solidFill>
                            <a:latin typeface="Cambria Math" panose="02040503050406030204" pitchFamily="18" charset="0"/>
                          </a:rPr>
                        </m:ctrlPr>
                      </m:sSubPr>
                      <m:e>
                        <m:r>
                          <m:rPr>
                            <m:sty m:val="p"/>
                          </m:rPr>
                          <a:rPr lang="en-US" sz="1600">
                            <a:solidFill>
                              <a:schemeClr val="tx1"/>
                            </a:solidFill>
                            <a:latin typeface="Cambria Math" panose="02040503050406030204" pitchFamily="18" charset="0"/>
                          </a:rPr>
                          <m:t>t</m:t>
                        </m:r>
                      </m:e>
                      <m:sub>
                        <m:r>
                          <a:rPr lang="en-US" sz="1600">
                            <a:solidFill>
                              <a:schemeClr val="tx1"/>
                            </a:solidFill>
                            <a:latin typeface="Cambria Math" panose="02040503050406030204" pitchFamily="18" charset="0"/>
                          </a:rPr>
                          <m:t>0</m:t>
                        </m:r>
                        <m:r>
                          <a:rPr lang="en-US" sz="1600">
                            <a:solidFill>
                              <a:schemeClr val="tx1"/>
                            </a:solidFill>
                            <a:latin typeface="Cambria Math" panose="02040503050406030204" pitchFamily="18" charset="0"/>
                          </a:rPr>
                          <m:t>.</m:t>
                        </m:r>
                        <m:r>
                          <a:rPr lang="en-US" sz="1600">
                            <a:solidFill>
                              <a:schemeClr val="tx1"/>
                            </a:solidFill>
                            <a:latin typeface="Cambria Math" panose="02040503050406030204" pitchFamily="18" charset="0"/>
                          </a:rPr>
                          <m:t>05</m:t>
                        </m:r>
                        <m:r>
                          <a:rPr lang="en-US" sz="1600">
                            <a:solidFill>
                              <a:schemeClr val="tx1"/>
                            </a:solidFill>
                            <a:latin typeface="Cambria Math" panose="02040503050406030204" pitchFamily="18" charset="0"/>
                          </a:rPr>
                          <m:t>/</m:t>
                        </m:r>
                        <m:r>
                          <a:rPr lang="en-US" sz="1600">
                            <a:solidFill>
                              <a:schemeClr val="tx1"/>
                            </a:solidFill>
                            <a:latin typeface="Cambria Math" panose="02040503050406030204" pitchFamily="18" charset="0"/>
                          </a:rPr>
                          <m:t>2</m:t>
                        </m:r>
                        <m:r>
                          <a:rPr lang="en-US" sz="1600">
                            <a:solidFill>
                              <a:schemeClr val="tx1"/>
                            </a:solidFill>
                            <a:latin typeface="Cambria Math" panose="02040503050406030204" pitchFamily="18" charset="0"/>
                          </a:rPr>
                          <m:t>;</m:t>
                        </m:r>
                        <m:r>
                          <a:rPr lang="en-US" sz="1600">
                            <a:solidFill>
                              <a:schemeClr val="tx1"/>
                            </a:solidFill>
                            <a:latin typeface="Cambria Math" panose="02040503050406030204" pitchFamily="18" charset="0"/>
                          </a:rPr>
                          <m:t>18</m:t>
                        </m:r>
                      </m:sub>
                    </m:sSub>
                    <m:r>
                      <a:rPr lang="en-US" sz="1600">
                        <a:solidFill>
                          <a:schemeClr val="tx1"/>
                        </a:solidFill>
                        <a:latin typeface="Cambria Math" panose="02040503050406030204" pitchFamily="18" charset="0"/>
                      </a:rPr>
                      <m:t> . </m:t>
                    </m:r>
                    <m:rad>
                      <m:radPr>
                        <m:degHide m:val="on"/>
                        <m:ctrlPr>
                          <a:rPr lang="en-US" sz="1600" i="1">
                            <a:solidFill>
                              <a:schemeClr val="tx1"/>
                            </a:solidFill>
                            <a:latin typeface="Cambria Math" panose="02040503050406030204" pitchFamily="18" charset="0"/>
                          </a:rPr>
                        </m:ctrlPr>
                      </m:radPr>
                      <m:deg/>
                      <m:e>
                        <m:f>
                          <m:fPr>
                            <m:ctrlPr>
                              <a:rPr lang="en-US" sz="1600" i="1">
                                <a:solidFill>
                                  <a:schemeClr val="tx1"/>
                                </a:solidFill>
                                <a:latin typeface="Cambria Math" panose="02040503050406030204" pitchFamily="18" charset="0"/>
                              </a:rPr>
                            </m:ctrlPr>
                          </m:fPr>
                          <m:num>
                            <m:r>
                              <a:rPr lang="en-US" sz="1600">
                                <a:solidFill>
                                  <a:schemeClr val="tx1"/>
                                </a:solidFill>
                                <a:latin typeface="Cambria Math" panose="02040503050406030204" pitchFamily="18" charset="0"/>
                              </a:rPr>
                              <m:t>2</m:t>
                            </m:r>
                            <m:r>
                              <m:rPr>
                                <m:sty m:val="p"/>
                              </m:rPr>
                              <a:rPr lang="en-US" sz="1600">
                                <a:solidFill>
                                  <a:schemeClr val="tx1"/>
                                </a:solidFill>
                                <a:latin typeface="Cambria Math" panose="02040503050406030204" pitchFamily="18" charset="0"/>
                              </a:rPr>
                              <m:t>KTG</m:t>
                            </m:r>
                            <m:r>
                              <a:rPr lang="en-US" sz="1600">
                                <a:solidFill>
                                  <a:schemeClr val="tx1"/>
                                </a:solidFill>
                                <a:latin typeface="Cambria Math" panose="02040503050406030204" pitchFamily="18" charset="0"/>
                              </a:rPr>
                              <m:t>(</m:t>
                            </m:r>
                            <m:r>
                              <m:rPr>
                                <m:sty m:val="p"/>
                              </m:rPr>
                              <a:rPr lang="en-US" sz="1600">
                                <a:solidFill>
                                  <a:schemeClr val="tx1"/>
                                </a:solidFill>
                                <a:latin typeface="Cambria Math" panose="02040503050406030204" pitchFamily="18" charset="0"/>
                              </a:rPr>
                              <m:t>Galat</m:t>
                            </m:r>
                            <m:r>
                              <a:rPr lang="en-US" sz="1600">
                                <a:solidFill>
                                  <a:schemeClr val="tx1"/>
                                </a:solidFill>
                                <a:latin typeface="Cambria Math" panose="02040503050406030204" pitchFamily="18" charset="0"/>
                              </a:rPr>
                              <m:t> </m:t>
                            </m:r>
                            <m:r>
                              <m:rPr>
                                <m:sty m:val="p"/>
                              </m:rPr>
                              <a:rPr lang="en-US" sz="1600">
                                <a:solidFill>
                                  <a:schemeClr val="tx1"/>
                                </a:solidFill>
                                <a:latin typeface="Cambria Math" panose="02040503050406030204" pitchFamily="18" charset="0"/>
                              </a:rPr>
                              <m:t>b</m:t>
                            </m:r>
                            <m:r>
                              <a:rPr lang="en-US" sz="1600">
                                <a:solidFill>
                                  <a:schemeClr val="tx1"/>
                                </a:solidFill>
                                <a:latin typeface="Cambria Math" panose="02040503050406030204" pitchFamily="18" charset="0"/>
                              </a:rPr>
                              <m:t>)</m:t>
                            </m:r>
                          </m:num>
                          <m:den>
                            <m:r>
                              <m:rPr>
                                <m:sty m:val="p"/>
                              </m:rPr>
                              <a:rPr lang="en-US" sz="1600">
                                <a:solidFill>
                                  <a:schemeClr val="tx1"/>
                                </a:solidFill>
                                <a:latin typeface="Cambria Math" panose="02040503050406030204" pitchFamily="18" charset="0"/>
                              </a:rPr>
                              <m:t>r</m:t>
                            </m:r>
                          </m:den>
                        </m:f>
                      </m:e>
                    </m:rad>
                  </m:oMath>
                </a14:m>
                <a:endParaRPr lang="en-US" sz="1600" dirty="0">
                  <a:solidFill>
                    <a:schemeClr val="tx1"/>
                  </a:solidFill>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1600">
                        <a:solidFill>
                          <a:schemeClr val="tx1"/>
                        </a:solidFill>
                        <a:latin typeface="Cambria Math" panose="02040503050406030204" pitchFamily="18" charset="0"/>
                      </a:rPr>
                      <m:t>= </m:t>
                    </m:r>
                    <m:r>
                      <a:rPr lang="en-US" sz="1600">
                        <a:solidFill>
                          <a:schemeClr val="tx1"/>
                        </a:solidFill>
                        <a:latin typeface="Cambria Math" panose="02040503050406030204" pitchFamily="18" charset="0"/>
                      </a:rPr>
                      <m:t>2</m:t>
                    </m:r>
                    <m:r>
                      <a:rPr lang="en-US" sz="1600">
                        <a:solidFill>
                          <a:schemeClr val="tx1"/>
                        </a:solidFill>
                        <a:latin typeface="Cambria Math" panose="02040503050406030204" pitchFamily="18" charset="0"/>
                      </a:rPr>
                      <m:t>.</m:t>
                    </m:r>
                    <m:r>
                      <a:rPr lang="en-US" sz="1600">
                        <a:solidFill>
                          <a:schemeClr val="tx1"/>
                        </a:solidFill>
                        <a:latin typeface="Cambria Math" panose="02040503050406030204" pitchFamily="18" charset="0"/>
                      </a:rPr>
                      <m:t>101</m:t>
                    </m:r>
                    <m:r>
                      <a:rPr lang="en-US" sz="1600">
                        <a:solidFill>
                          <a:schemeClr val="tx1"/>
                        </a:solidFill>
                        <a:latin typeface="Cambria Math" panose="02040503050406030204" pitchFamily="18" charset="0"/>
                      </a:rPr>
                      <m:t> ×</m:t>
                    </m:r>
                    <m:rad>
                      <m:radPr>
                        <m:degHide m:val="on"/>
                        <m:ctrlPr>
                          <a:rPr lang="en-US" sz="1600" i="1">
                            <a:solidFill>
                              <a:schemeClr val="tx1"/>
                            </a:solidFill>
                            <a:latin typeface="Cambria Math" panose="02040503050406030204" pitchFamily="18" charset="0"/>
                          </a:rPr>
                        </m:ctrlPr>
                      </m:radPr>
                      <m:deg/>
                      <m:e>
                        <m:f>
                          <m:fPr>
                            <m:ctrlPr>
                              <a:rPr lang="en-US" sz="1600" i="1">
                                <a:solidFill>
                                  <a:schemeClr val="tx1"/>
                                </a:solidFill>
                                <a:latin typeface="Cambria Math" panose="02040503050406030204" pitchFamily="18" charset="0"/>
                              </a:rPr>
                            </m:ctrlPr>
                          </m:fPr>
                          <m:num>
                            <m:r>
                              <a:rPr lang="en-US" sz="1600">
                                <a:solidFill>
                                  <a:schemeClr val="tx1"/>
                                </a:solidFill>
                                <a:latin typeface="Cambria Math" panose="02040503050406030204" pitchFamily="18" charset="0"/>
                              </a:rPr>
                              <m:t>2</m:t>
                            </m:r>
                            <m:r>
                              <a:rPr lang="en-US" sz="1600">
                                <a:solidFill>
                                  <a:schemeClr val="tx1"/>
                                </a:solidFill>
                                <a:latin typeface="Cambria Math" panose="02040503050406030204" pitchFamily="18" charset="0"/>
                              </a:rPr>
                              <m:t>(</m:t>
                            </m:r>
                            <m:r>
                              <a:rPr lang="en-US" sz="1600">
                                <a:solidFill>
                                  <a:schemeClr val="tx1"/>
                                </a:solidFill>
                                <a:latin typeface="Cambria Math" panose="02040503050406030204" pitchFamily="18" charset="0"/>
                              </a:rPr>
                              <m:t>3</m:t>
                            </m:r>
                            <m:r>
                              <a:rPr lang="en-US" sz="1600">
                                <a:solidFill>
                                  <a:schemeClr val="tx1"/>
                                </a:solidFill>
                                <a:latin typeface="Cambria Math" panose="02040503050406030204" pitchFamily="18" charset="0"/>
                              </a:rPr>
                              <m:t>.</m:t>
                            </m:r>
                            <m:r>
                              <a:rPr lang="en-US" sz="1600">
                                <a:solidFill>
                                  <a:schemeClr val="tx1"/>
                                </a:solidFill>
                                <a:latin typeface="Cambria Math" panose="02040503050406030204" pitchFamily="18" charset="0"/>
                              </a:rPr>
                              <m:t>0933</m:t>
                            </m:r>
                            <m:r>
                              <a:rPr lang="en-US" sz="1600">
                                <a:solidFill>
                                  <a:schemeClr val="tx1"/>
                                </a:solidFill>
                                <a:latin typeface="Cambria Math" panose="02040503050406030204" pitchFamily="18" charset="0"/>
                              </a:rPr>
                              <m:t>)</m:t>
                            </m:r>
                          </m:num>
                          <m:den>
                            <m:r>
                              <a:rPr lang="en-US" sz="1600">
                                <a:solidFill>
                                  <a:schemeClr val="tx1"/>
                                </a:solidFill>
                                <a:latin typeface="Cambria Math" panose="02040503050406030204" pitchFamily="18" charset="0"/>
                              </a:rPr>
                              <m:t>4</m:t>
                            </m:r>
                          </m:den>
                        </m:f>
                      </m:e>
                    </m:rad>
                  </m:oMath>
                </a14:m>
                <a:endParaRPr lang="en-US" sz="1600" dirty="0">
                  <a:solidFill>
                    <a:schemeClr val="tx1"/>
                  </a:solidFill>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1600">
                        <a:solidFill>
                          <a:schemeClr val="tx1"/>
                        </a:solidFill>
                        <a:latin typeface="Cambria Math" panose="02040503050406030204" pitchFamily="18" charset="0"/>
                      </a:rPr>
                      <m:t>= </m:t>
                    </m:r>
                    <m:r>
                      <a:rPr lang="en-US" sz="1600">
                        <a:solidFill>
                          <a:schemeClr val="tx1"/>
                        </a:solidFill>
                        <a:latin typeface="Cambria Math" panose="02040503050406030204" pitchFamily="18" charset="0"/>
                      </a:rPr>
                      <m:t>2</m:t>
                    </m:r>
                    <m:r>
                      <a:rPr lang="en-US" sz="1600">
                        <a:solidFill>
                          <a:schemeClr val="tx1"/>
                        </a:solidFill>
                        <a:latin typeface="Cambria Math" panose="02040503050406030204" pitchFamily="18" charset="0"/>
                      </a:rPr>
                      <m:t>.</m:t>
                    </m:r>
                    <m:r>
                      <a:rPr lang="en-US" sz="1600">
                        <a:solidFill>
                          <a:schemeClr val="tx1"/>
                        </a:solidFill>
                        <a:latin typeface="Cambria Math" panose="02040503050406030204" pitchFamily="18" charset="0"/>
                      </a:rPr>
                      <m:t>6129</m:t>
                    </m:r>
                    <m:r>
                      <a:rPr lang="en-US" sz="1600">
                        <a:solidFill>
                          <a:schemeClr val="tx1"/>
                        </a:solidFill>
                        <a:latin typeface="Cambria Math" panose="02040503050406030204" pitchFamily="18" charset="0"/>
                      </a:rPr>
                      <m:t> </m:t>
                    </m:r>
                    <m:r>
                      <m:rPr>
                        <m:sty m:val="p"/>
                      </m:rPr>
                      <a:rPr lang="en-US" sz="1600">
                        <a:solidFill>
                          <a:schemeClr val="tx1"/>
                        </a:solidFill>
                        <a:latin typeface="Cambria Math" panose="02040503050406030204" pitchFamily="18" charset="0"/>
                      </a:rPr>
                      <m:t>kg</m:t>
                    </m:r>
                  </m:oMath>
                </a14:m>
                <a:endParaRPr lang="en-US" sz="1600" dirty="0">
                  <a:solidFill>
                    <a:schemeClr val="tx1"/>
                  </a:solidFill>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3" name="Google Shape;1385;p52"/>
              <p:cNvSpPr txBox="1">
                <a:spLocks noRot="1" noChangeAspect="1" noMove="1" noResize="1" noEditPoints="1" noAdjustHandles="1" noChangeArrowheads="1" noChangeShapeType="1" noTextEdit="1"/>
              </p:cNvSpPr>
              <p:nvPr/>
            </p:nvSpPr>
            <p:spPr>
              <a:xfrm>
                <a:off x="3937992" y="1468454"/>
                <a:ext cx="4729672" cy="3003564"/>
              </a:xfrm>
              <a:prstGeom prst="rect">
                <a:avLst/>
              </a:prstGeom>
              <a:blipFill rotWithShape="0">
                <a:blip r:embed="rId2"/>
                <a:stretch>
                  <a:fillRect l="-773" t="-811" r="-64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0" y="1468454"/>
                <a:ext cx="4572000" cy="2716513"/>
              </a:xfrm>
              <a:prstGeom prst="rect">
                <a:avLst/>
              </a:prstGeom>
            </p:spPr>
            <p:txBody>
              <a:bodyPr>
                <a:spAutoFit/>
              </a:bodyPr>
              <a:lstStyle/>
              <a:p>
                <a:pPr marL="266700">
                  <a:lnSpc>
                    <a:spcPct val="150000"/>
                  </a:lnSpc>
                  <a:tabLst>
                    <a:tab pos="266700" algn="l"/>
                  </a:tabLs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SimSun" panose="02010600030101010101" pitchFamily="2" charset="-122"/>
                              <a:cs typeface="Times New Roman" panose="02020603050405020304" pitchFamily="18" charset="0"/>
                            </a:rPr>
                          </m:ctrlPr>
                        </m:sSubPr>
                        <m:e>
                          <m:r>
                            <a:rPr lang="en-US" i="1">
                              <a:effectLst/>
                              <a:latin typeface="Cambria Math" panose="02040503050406030204" pitchFamily="18" charset="0"/>
                              <a:ea typeface="SimSun" panose="02010600030101010101" pitchFamily="2" charset="-122"/>
                              <a:cs typeface="Times New Roman" panose="02020603050405020304" pitchFamily="18" charset="0"/>
                            </a:rPr>
                            <m:t>𝑆</m:t>
                          </m:r>
                        </m:e>
                        <m:sub>
                          <m:acc>
                            <m:accPr>
                              <m:chr m:val="̅"/>
                              <m:ctrlPr>
                                <a:rPr lang="en-US" i="1">
                                  <a:effectLst/>
                                  <a:latin typeface="Cambria Math" panose="02040503050406030204" pitchFamily="18" charset="0"/>
                                  <a:ea typeface="SimSun" panose="02010600030101010101" pitchFamily="2" charset="-122"/>
                                  <a:cs typeface="Times New Roman" panose="02020603050405020304" pitchFamily="18" charset="0"/>
                                </a:rPr>
                              </m:ctrlPr>
                            </m:accPr>
                            <m:e>
                              <m:r>
                                <a:rPr lang="en-US" i="1">
                                  <a:effectLst/>
                                  <a:latin typeface="Cambria Math" panose="02040503050406030204" pitchFamily="18" charset="0"/>
                                  <a:ea typeface="SimSun" panose="02010600030101010101" pitchFamily="2" charset="-122"/>
                                  <a:cs typeface="Times New Roman" panose="02020603050405020304" pitchFamily="18" charset="0"/>
                                </a:rPr>
                                <m:t>𝑌</m:t>
                              </m:r>
                            </m:e>
                          </m:acc>
                          <m:r>
                            <a:rPr lang="en-US" i="1">
                              <a:effectLst/>
                              <a:latin typeface="Cambria Math" panose="02040503050406030204" pitchFamily="18" charset="0"/>
                              <a:ea typeface="SimSun" panose="02010600030101010101" pitchFamily="2" charset="-122"/>
                              <a:cs typeface="Times New Roman" panose="02020603050405020304" pitchFamily="18" charset="0"/>
                            </a:rPr>
                            <m:t> </m:t>
                          </m:r>
                        </m:sub>
                      </m:sSub>
                      <m:r>
                        <a:rPr lang="en-US" i="1">
                          <a:effectLst/>
                          <a:latin typeface="Cambria Math" panose="02040503050406030204" pitchFamily="18" charset="0"/>
                          <a:ea typeface="SimSun" panose="02010600030101010101" pitchFamily="2" charset="-122"/>
                          <a:cs typeface="Times New Roman" panose="02020603050405020304" pitchFamily="18" charset="0"/>
                        </a:rPr>
                        <m:t>= </m:t>
                      </m:r>
                      <m:rad>
                        <m:radPr>
                          <m:degHide m:val="on"/>
                          <m:ctrlPr>
                            <a:rPr lang="en-US" i="1">
                              <a:effectLst/>
                              <a:latin typeface="Cambria Math" panose="02040503050406030204" pitchFamily="18" charset="0"/>
                              <a:ea typeface="SimSun" panose="02010600030101010101" pitchFamily="2" charset="-122"/>
                              <a:cs typeface="Times New Roman" panose="02020603050405020304" pitchFamily="18" charset="0"/>
                            </a:rPr>
                          </m:ctrlPr>
                        </m:radPr>
                        <m:deg/>
                        <m:e>
                          <m:f>
                            <m:fPr>
                              <m:ctrlPr>
                                <a:rPr lang="en-US"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i="1">
                                  <a:effectLst/>
                                  <a:latin typeface="Cambria Math" panose="02040503050406030204" pitchFamily="18" charset="0"/>
                                  <a:ea typeface="SimSun" panose="02010600030101010101" pitchFamily="2" charset="-122"/>
                                  <a:cs typeface="Times New Roman" panose="02020603050405020304" pitchFamily="18" charset="0"/>
                                </a:rPr>
                                <m:t>2</m:t>
                              </m:r>
                              <m:r>
                                <a:rPr lang="en-US" i="1">
                                  <a:effectLst/>
                                  <a:latin typeface="Cambria Math" panose="02040503050406030204" pitchFamily="18" charset="0"/>
                                  <a:ea typeface="SimSun" panose="02010600030101010101" pitchFamily="2" charset="-122"/>
                                  <a:cs typeface="Times New Roman" panose="02020603050405020304" pitchFamily="18" charset="0"/>
                                </a:rPr>
                                <m:t>𝐾𝑇𝐺</m:t>
                              </m:r>
                              <m:d>
                                <m:dPr>
                                  <m:ctrlPr>
                                    <a:rPr lang="en-US" i="1">
                                      <a:effectLst/>
                                      <a:latin typeface="Cambria Math" panose="02040503050406030204" pitchFamily="18" charset="0"/>
                                      <a:ea typeface="SimSun" panose="02010600030101010101" pitchFamily="2" charset="-122"/>
                                      <a:cs typeface="Times New Roman" panose="02020603050405020304" pitchFamily="18" charset="0"/>
                                    </a:rPr>
                                  </m:ctrlPr>
                                </m:dPr>
                                <m:e>
                                  <m:r>
                                    <a:rPr lang="en-US" i="1">
                                      <a:effectLst/>
                                      <a:latin typeface="Cambria Math" panose="02040503050406030204" pitchFamily="18" charset="0"/>
                                      <a:ea typeface="SimSun" panose="02010600030101010101" pitchFamily="2" charset="-122"/>
                                      <a:cs typeface="Times New Roman" panose="02020603050405020304" pitchFamily="18" charset="0"/>
                                    </a:rPr>
                                    <m:t>𝐺𝑎𝑙𝑎𝑡</m:t>
                                  </m:r>
                                  <m:r>
                                    <a:rPr lang="en-US" i="1">
                                      <a:effectLst/>
                                      <a:latin typeface="Cambria Math" panose="02040503050406030204" pitchFamily="18" charset="0"/>
                                      <a:ea typeface="SimSun" panose="02010600030101010101" pitchFamily="2" charset="-122"/>
                                      <a:cs typeface="Times New Roman" panose="02020603050405020304" pitchFamily="18" charset="0"/>
                                    </a:rPr>
                                    <m:t> </m:t>
                                  </m:r>
                                  <m:r>
                                    <a:rPr lang="en-US" i="1">
                                      <a:effectLst/>
                                      <a:latin typeface="Cambria Math" panose="02040503050406030204" pitchFamily="18" charset="0"/>
                                      <a:ea typeface="SimSun" panose="02010600030101010101" pitchFamily="2" charset="-122"/>
                                      <a:cs typeface="Times New Roman" panose="02020603050405020304" pitchFamily="18" charset="0"/>
                                    </a:rPr>
                                    <m:t>𝑏</m:t>
                                  </m:r>
                                </m:e>
                              </m:d>
                            </m:num>
                            <m:den>
                              <m:r>
                                <a:rPr lang="en-US" i="1">
                                  <a:effectLst/>
                                  <a:latin typeface="Cambria Math" panose="02040503050406030204" pitchFamily="18" charset="0"/>
                                  <a:ea typeface="SimSun" panose="02010600030101010101" pitchFamily="2" charset="-122"/>
                                  <a:cs typeface="Times New Roman" panose="02020603050405020304" pitchFamily="18" charset="0"/>
                                </a:rPr>
                                <m:t>𝑟</m:t>
                              </m:r>
                            </m:den>
                          </m:f>
                        </m:e>
                      </m:rad>
                    </m:oMath>
                  </m:oMathPara>
                </a14:m>
                <a:endParaRPr lang="en-US" sz="1050" dirty="0">
                  <a:effectLst/>
                  <a:latin typeface="Calibri" panose="020F0502020204030204" pitchFamily="34" charset="0"/>
                  <a:ea typeface="SimSun" panose="02010600030101010101" pitchFamily="2" charset="-122"/>
                  <a:cs typeface="Times New Roman" panose="02020603050405020304" pitchFamily="18" charset="0"/>
                </a:endParaRPr>
              </a:p>
              <a:p>
                <a:pPr marL="266700">
                  <a:lnSpc>
                    <a:spcPct val="150000"/>
                  </a:lnSpc>
                  <a:tabLst>
                    <a:tab pos="266700" algn="l"/>
                  </a:tabLst>
                </a:pPr>
                <a14:m>
                  <m:oMathPara xmlns:m="http://schemas.openxmlformats.org/officeDocument/2006/math">
                    <m:oMathParaPr>
                      <m:jc m:val="centerGroup"/>
                    </m:oMathParaPr>
                    <m:oMath xmlns:m="http://schemas.openxmlformats.org/officeDocument/2006/math">
                      <m:sSub>
                        <m:sSubPr>
                          <m:ctrlPr>
                            <a:rPr lang="en-US"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i="1">
                              <a:effectLst/>
                              <a:latin typeface="Cambria Math" panose="02040503050406030204" pitchFamily="18" charset="0"/>
                              <a:ea typeface="SimSun" panose="02010600030101010101" pitchFamily="2" charset="-122"/>
                              <a:cs typeface="Times New Roman" panose="02020603050405020304" pitchFamily="18" charset="0"/>
                            </a:rPr>
                            <m:t>𝑆</m:t>
                          </m:r>
                        </m:e>
                        <m:sub>
                          <m:acc>
                            <m:accPr>
                              <m:chr m:val="̅"/>
                              <m:ctrlPr>
                                <a:rPr lang="en-US" i="1">
                                  <a:effectLst/>
                                  <a:latin typeface="Cambria Math" panose="02040503050406030204" pitchFamily="18" charset="0"/>
                                  <a:ea typeface="SimSun" panose="02010600030101010101" pitchFamily="2" charset="-122"/>
                                  <a:cs typeface="Times New Roman" panose="02020603050405020304" pitchFamily="18" charset="0"/>
                                </a:rPr>
                              </m:ctrlPr>
                            </m:accPr>
                            <m:e>
                              <m:r>
                                <a:rPr lang="en-US" i="1">
                                  <a:effectLst/>
                                  <a:latin typeface="Cambria Math" panose="02040503050406030204" pitchFamily="18" charset="0"/>
                                  <a:ea typeface="SimSun" panose="02010600030101010101" pitchFamily="2" charset="-122"/>
                                  <a:cs typeface="Times New Roman" panose="02020603050405020304" pitchFamily="18" charset="0"/>
                                </a:rPr>
                                <m:t>𝑌</m:t>
                              </m:r>
                            </m:e>
                          </m:acc>
                          <m:r>
                            <a:rPr lang="en-US" i="1">
                              <a:effectLst/>
                              <a:latin typeface="Cambria Math" panose="02040503050406030204" pitchFamily="18" charset="0"/>
                              <a:ea typeface="SimSun" panose="02010600030101010101" pitchFamily="2" charset="-122"/>
                              <a:cs typeface="Times New Roman" panose="02020603050405020304" pitchFamily="18" charset="0"/>
                            </a:rPr>
                            <m:t> </m:t>
                          </m:r>
                        </m:sub>
                      </m:sSub>
                      <m:r>
                        <a:rPr lang="en-US" i="1">
                          <a:effectLst/>
                          <a:latin typeface="Cambria Math" panose="02040503050406030204" pitchFamily="18" charset="0"/>
                          <a:ea typeface="SimSun" panose="02010600030101010101" pitchFamily="2" charset="-122"/>
                          <a:cs typeface="Times New Roman" panose="02020603050405020304" pitchFamily="18" charset="0"/>
                        </a:rPr>
                        <m:t>= </m:t>
                      </m:r>
                      <m:rad>
                        <m:radPr>
                          <m:degHide m:val="on"/>
                          <m:ctrlPr>
                            <a:rPr lang="en-US" i="1">
                              <a:effectLst/>
                              <a:latin typeface="Cambria Math" panose="02040503050406030204" pitchFamily="18" charset="0"/>
                              <a:ea typeface="SimSun" panose="02010600030101010101" pitchFamily="2" charset="-122"/>
                              <a:cs typeface="Times New Roman" panose="02020603050405020304" pitchFamily="18" charset="0"/>
                            </a:rPr>
                          </m:ctrlPr>
                        </m:radPr>
                        <m:deg/>
                        <m:e>
                          <m:f>
                            <m:fPr>
                              <m:ctrlPr>
                                <a:rPr lang="en-US"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i="1">
                                  <a:effectLst/>
                                  <a:latin typeface="Cambria Math" panose="02040503050406030204" pitchFamily="18" charset="0"/>
                                  <a:ea typeface="SimSun" panose="02010600030101010101" pitchFamily="2" charset="-122"/>
                                  <a:cs typeface="Times New Roman" panose="02020603050405020304" pitchFamily="18" charset="0"/>
                                </a:rPr>
                                <m:t>2</m:t>
                              </m:r>
                              <m:d>
                                <m:dPr>
                                  <m:ctrlPr>
                                    <a:rPr lang="en-US" i="1">
                                      <a:effectLst/>
                                      <a:latin typeface="Cambria Math" panose="02040503050406030204" pitchFamily="18" charset="0"/>
                                      <a:ea typeface="SimSun" panose="02010600030101010101" pitchFamily="2" charset="-122"/>
                                      <a:cs typeface="Times New Roman" panose="02020603050405020304" pitchFamily="18" charset="0"/>
                                    </a:rPr>
                                  </m:ctrlPr>
                                </m:dPr>
                                <m:e>
                                  <m:r>
                                    <a:rPr lang="en-US" i="1">
                                      <a:effectLst/>
                                      <a:latin typeface="Cambria Math" panose="02040503050406030204" pitchFamily="18" charset="0"/>
                                      <a:ea typeface="SimSun" panose="02010600030101010101" pitchFamily="2" charset="-122"/>
                                      <a:cs typeface="Times New Roman" panose="02020603050405020304" pitchFamily="18" charset="0"/>
                                    </a:rPr>
                                    <m:t>3</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0933</m:t>
                                  </m:r>
                                </m:e>
                              </m:d>
                            </m:num>
                            <m:den>
                              <m:r>
                                <a:rPr lang="en-US" i="1">
                                  <a:effectLst/>
                                  <a:latin typeface="Cambria Math" panose="02040503050406030204" pitchFamily="18" charset="0"/>
                                  <a:ea typeface="SimSun" panose="02010600030101010101" pitchFamily="2" charset="-122"/>
                                  <a:cs typeface="Times New Roman" panose="02020603050405020304" pitchFamily="18" charset="0"/>
                                </a:rPr>
                                <m:t>4</m:t>
                              </m:r>
                            </m:den>
                          </m:f>
                        </m:e>
                      </m:rad>
                    </m:oMath>
                  </m:oMathPara>
                </a14:m>
                <a:endParaRPr lang="en-US" sz="1050" dirty="0">
                  <a:effectLst/>
                  <a:latin typeface="Calibri" panose="020F0502020204030204" pitchFamily="34" charset="0"/>
                  <a:ea typeface="SimSun" panose="02010600030101010101" pitchFamily="2" charset="-122"/>
                  <a:cs typeface="Times New Roman" panose="02020603050405020304" pitchFamily="18" charset="0"/>
                </a:endParaRPr>
              </a:p>
              <a:p>
                <a:pPr marL="266700">
                  <a:lnSpc>
                    <a:spcPct val="150000"/>
                  </a:lnSpc>
                  <a:tabLst>
                    <a:tab pos="266700" algn="l"/>
                  </a:tabLst>
                </a:pPr>
                <a14:m>
                  <m:oMathPara xmlns:m="http://schemas.openxmlformats.org/officeDocument/2006/math">
                    <m:oMathParaPr>
                      <m:jc m:val="centerGroup"/>
                    </m:oMathParaPr>
                    <m:oMath xmlns:m="http://schemas.openxmlformats.org/officeDocument/2006/math">
                      <m:sSub>
                        <m:sSubPr>
                          <m:ctrlPr>
                            <a:rPr lang="en-US"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i="1">
                              <a:effectLst/>
                              <a:latin typeface="Cambria Math" panose="02040503050406030204" pitchFamily="18" charset="0"/>
                              <a:ea typeface="SimSun" panose="02010600030101010101" pitchFamily="2" charset="-122"/>
                              <a:cs typeface="Times New Roman" panose="02020603050405020304" pitchFamily="18" charset="0"/>
                            </a:rPr>
                            <m:t>𝑆</m:t>
                          </m:r>
                        </m:e>
                        <m:sub>
                          <m:acc>
                            <m:accPr>
                              <m:chr m:val="̅"/>
                              <m:ctrlPr>
                                <a:rPr lang="en-US" i="1">
                                  <a:effectLst/>
                                  <a:latin typeface="Cambria Math" panose="02040503050406030204" pitchFamily="18" charset="0"/>
                                  <a:ea typeface="SimSun" panose="02010600030101010101" pitchFamily="2" charset="-122"/>
                                  <a:cs typeface="Times New Roman" panose="02020603050405020304" pitchFamily="18" charset="0"/>
                                </a:rPr>
                              </m:ctrlPr>
                            </m:accPr>
                            <m:e>
                              <m:r>
                                <a:rPr lang="en-US" i="1">
                                  <a:effectLst/>
                                  <a:latin typeface="Cambria Math" panose="02040503050406030204" pitchFamily="18" charset="0"/>
                                  <a:ea typeface="SimSun" panose="02010600030101010101" pitchFamily="2" charset="-122"/>
                                  <a:cs typeface="Times New Roman" panose="02020603050405020304" pitchFamily="18" charset="0"/>
                                </a:rPr>
                                <m:t>𝑌</m:t>
                              </m:r>
                            </m:e>
                          </m:acc>
                          <m:r>
                            <a:rPr lang="en-US" i="1">
                              <a:effectLst/>
                              <a:latin typeface="Cambria Math" panose="02040503050406030204" pitchFamily="18" charset="0"/>
                              <a:ea typeface="SimSun" panose="02010600030101010101" pitchFamily="2" charset="-122"/>
                              <a:cs typeface="Times New Roman" panose="02020603050405020304" pitchFamily="18" charset="0"/>
                            </a:rPr>
                            <m:t> </m:t>
                          </m:r>
                        </m:sub>
                      </m:sSub>
                      <m:r>
                        <a:rPr lang="en-US" i="1">
                          <a:effectLst/>
                          <a:latin typeface="Cambria Math" panose="02040503050406030204" pitchFamily="18" charset="0"/>
                          <a:ea typeface="SimSun" panose="02010600030101010101" pitchFamily="2" charset="-122"/>
                          <a:cs typeface="Times New Roman" panose="02020603050405020304" pitchFamily="18" charset="0"/>
                        </a:rPr>
                        <m:t>= </m:t>
                      </m:r>
                      <m:rad>
                        <m:radPr>
                          <m:degHide m:val="on"/>
                          <m:ctrlPr>
                            <a:rPr lang="en-US"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i="1">
                              <a:effectLst/>
                              <a:latin typeface="Cambria Math" panose="02040503050406030204" pitchFamily="18" charset="0"/>
                              <a:ea typeface="SimSun" panose="02010600030101010101" pitchFamily="2" charset="-122"/>
                              <a:cs typeface="Times New Roman" panose="02020603050405020304" pitchFamily="18" charset="0"/>
                            </a:rPr>
                            <m:t>1</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54665</m:t>
                          </m:r>
                        </m:e>
                      </m:rad>
                    </m:oMath>
                  </m:oMathPara>
                </a14:m>
                <a:endParaRPr lang="en-US" sz="1050" dirty="0">
                  <a:effectLst/>
                  <a:latin typeface="Calibri" panose="020F0502020204030204" pitchFamily="34" charset="0"/>
                  <a:ea typeface="SimSun" panose="02010600030101010101" pitchFamily="2" charset="-122"/>
                  <a:cs typeface="Times New Roman" panose="02020603050405020304" pitchFamily="18" charset="0"/>
                </a:endParaRPr>
              </a:p>
              <a:p>
                <a:pPr marL="266700">
                  <a:lnSpc>
                    <a:spcPct val="150000"/>
                  </a:lnSpc>
                  <a:tabLst>
                    <a:tab pos="266700" algn="l"/>
                  </a:tabLst>
                </a:pPr>
                <a14:m>
                  <m:oMathPara xmlns:m="http://schemas.openxmlformats.org/officeDocument/2006/math">
                    <m:oMathParaPr>
                      <m:jc m:val="centerGroup"/>
                    </m:oMathParaPr>
                    <m:oMath xmlns:m="http://schemas.openxmlformats.org/officeDocument/2006/math">
                      <m:sSub>
                        <m:sSubPr>
                          <m:ctrlPr>
                            <a:rPr lang="en-US"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i="1">
                              <a:effectLst/>
                              <a:latin typeface="Cambria Math" panose="02040503050406030204" pitchFamily="18" charset="0"/>
                              <a:ea typeface="SimSun" panose="02010600030101010101" pitchFamily="2" charset="-122"/>
                              <a:cs typeface="Times New Roman" panose="02020603050405020304" pitchFamily="18" charset="0"/>
                            </a:rPr>
                            <m:t>𝑆</m:t>
                          </m:r>
                        </m:e>
                        <m:sub>
                          <m:acc>
                            <m:accPr>
                              <m:chr m:val="̅"/>
                              <m:ctrlPr>
                                <a:rPr lang="en-US" i="1">
                                  <a:effectLst/>
                                  <a:latin typeface="Cambria Math" panose="02040503050406030204" pitchFamily="18" charset="0"/>
                                  <a:ea typeface="SimSun" panose="02010600030101010101" pitchFamily="2" charset="-122"/>
                                  <a:cs typeface="Times New Roman" panose="02020603050405020304" pitchFamily="18" charset="0"/>
                                </a:rPr>
                              </m:ctrlPr>
                            </m:accPr>
                            <m:e>
                              <m:r>
                                <a:rPr lang="en-US" i="1">
                                  <a:effectLst/>
                                  <a:latin typeface="Cambria Math" panose="02040503050406030204" pitchFamily="18" charset="0"/>
                                  <a:ea typeface="SimSun" panose="02010600030101010101" pitchFamily="2" charset="-122"/>
                                  <a:cs typeface="Times New Roman" panose="02020603050405020304" pitchFamily="18" charset="0"/>
                                </a:rPr>
                                <m:t>𝑌</m:t>
                              </m:r>
                            </m:e>
                          </m:acc>
                          <m:r>
                            <a:rPr lang="en-US" i="1">
                              <a:effectLst/>
                              <a:latin typeface="Cambria Math" panose="02040503050406030204" pitchFamily="18" charset="0"/>
                              <a:ea typeface="SimSun" panose="02010600030101010101" pitchFamily="2" charset="-122"/>
                              <a:cs typeface="Times New Roman" panose="02020603050405020304" pitchFamily="18" charset="0"/>
                            </a:rPr>
                            <m:t> </m:t>
                          </m:r>
                        </m:sub>
                      </m:sSub>
                      <m:r>
                        <a:rPr lang="en-US" i="1">
                          <a:effectLst/>
                          <a:latin typeface="Cambria Math" panose="02040503050406030204" pitchFamily="18" charset="0"/>
                          <a:ea typeface="SimSun" panose="02010600030101010101" pitchFamily="2" charset="-122"/>
                          <a:cs typeface="Times New Roman" panose="02020603050405020304" pitchFamily="18" charset="0"/>
                        </a:rPr>
                        <m:t>= </m:t>
                      </m:r>
                      <m:r>
                        <a:rPr lang="en-US" i="1">
                          <a:effectLst/>
                          <a:latin typeface="Cambria Math" panose="02040503050406030204" pitchFamily="18" charset="0"/>
                          <a:ea typeface="SimSun" panose="02010600030101010101" pitchFamily="2" charset="-122"/>
                          <a:cs typeface="Times New Roman" panose="02020603050405020304" pitchFamily="18" charset="0"/>
                        </a:rPr>
                        <m:t>1</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243644</m:t>
                      </m:r>
                    </m:oMath>
                  </m:oMathPara>
                </a14:m>
                <a:endParaRPr lang="en-US" sz="1050" dirty="0">
                  <a:effectLst/>
                  <a:latin typeface="Calibri" panose="020F0502020204030204" pitchFamily="34" charset="0"/>
                  <a:ea typeface="SimSun" panose="02010600030101010101" pitchFamily="2" charset="-122"/>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0" y="1468454"/>
                <a:ext cx="4572000" cy="2716513"/>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05051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9"/>
        <p:cNvGrpSpPr/>
        <p:nvPr/>
      </p:nvGrpSpPr>
      <p:grpSpPr>
        <a:xfrm>
          <a:off x="0" y="0"/>
          <a:ext cx="0" cy="0"/>
          <a:chOff x="0" y="0"/>
          <a:chExt cx="0" cy="0"/>
        </a:xfrm>
      </p:grpSpPr>
      <p:sp>
        <p:nvSpPr>
          <p:cNvPr id="1961" name="Google Shape;1961;p63"/>
          <p:cNvSpPr txBox="1">
            <a:spLocks noGrp="1"/>
          </p:cNvSpPr>
          <p:nvPr>
            <p:ph type="subTitle" idx="5"/>
          </p:nvPr>
        </p:nvSpPr>
        <p:spPr>
          <a:xfrm>
            <a:off x="5936477" y="1928650"/>
            <a:ext cx="2381100" cy="44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MODEL LINIER</a:t>
            </a:r>
            <a:endParaRPr dirty="0"/>
          </a:p>
        </p:txBody>
      </p:sp>
      <p:sp>
        <p:nvSpPr>
          <p:cNvPr id="1963" name="Google Shape;1963;p63"/>
          <p:cNvSpPr txBox="1">
            <a:spLocks noGrp="1"/>
          </p:cNvSpPr>
          <p:nvPr>
            <p:ph type="subTitle" idx="7"/>
          </p:nvPr>
        </p:nvSpPr>
        <p:spPr>
          <a:xfrm>
            <a:off x="826425" y="3526799"/>
            <a:ext cx="2381100" cy="10809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TABEL ANOVA</a:t>
            </a:r>
            <a:r>
              <a:rPr lang="id-ID" dirty="0" smtClean="0"/>
              <a:t> DAN ANALISIS RAGAM</a:t>
            </a:r>
            <a:endParaRPr dirty="0"/>
          </a:p>
        </p:txBody>
      </p:sp>
      <p:sp>
        <p:nvSpPr>
          <p:cNvPr id="1964" name="Google Shape;1964;p63"/>
          <p:cNvSpPr txBox="1">
            <a:spLocks noGrp="1"/>
          </p:cNvSpPr>
          <p:nvPr>
            <p:ph type="subTitle" idx="1"/>
          </p:nvPr>
        </p:nvSpPr>
        <p:spPr>
          <a:xfrm>
            <a:off x="826425" y="1928650"/>
            <a:ext cx="2381100" cy="44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PRINSIP RAK SPLIT PLOT</a:t>
            </a:r>
            <a:endParaRPr dirty="0"/>
          </a:p>
        </p:txBody>
      </p:sp>
      <p:sp>
        <p:nvSpPr>
          <p:cNvPr id="1966" name="Google Shape;1966;p63"/>
          <p:cNvSpPr txBox="1">
            <a:spLocks noGrp="1"/>
          </p:cNvSpPr>
          <p:nvPr>
            <p:ph type="subTitle" idx="3"/>
          </p:nvPr>
        </p:nvSpPr>
        <p:spPr>
          <a:xfrm>
            <a:off x="3381457" y="1928650"/>
            <a:ext cx="2381100" cy="44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LAYOUT RAK SPLIT PLOT</a:t>
            </a:r>
            <a:endParaRPr dirty="0"/>
          </a:p>
        </p:txBody>
      </p:sp>
      <p:sp>
        <p:nvSpPr>
          <p:cNvPr id="1978" name="Google Shape;1978;p63"/>
          <p:cNvSpPr txBox="1">
            <a:spLocks noGrp="1"/>
          </p:cNvSpPr>
          <p:nvPr>
            <p:ph type="subTitle" idx="9"/>
          </p:nvPr>
        </p:nvSpPr>
        <p:spPr>
          <a:xfrm>
            <a:off x="3329695" y="3526800"/>
            <a:ext cx="2381100" cy="10809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dirty="0" smtClean="0"/>
              <a:t>ANALISI KASUS SECARA MANUAL</a:t>
            </a:r>
            <a:endParaRPr dirty="0"/>
          </a:p>
        </p:txBody>
      </p:sp>
      <p:sp>
        <p:nvSpPr>
          <p:cNvPr id="1980" name="Google Shape;1980;p63"/>
          <p:cNvSpPr txBox="1">
            <a:spLocks noGrp="1"/>
          </p:cNvSpPr>
          <p:nvPr>
            <p:ph type="subTitle" idx="14"/>
          </p:nvPr>
        </p:nvSpPr>
        <p:spPr>
          <a:xfrm>
            <a:off x="5762557" y="3526800"/>
            <a:ext cx="2960943" cy="113766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ANALISIS KASUS MENGGUNAKAN SOFTWARE MINITAB</a:t>
            </a:r>
            <a:endParaRPr dirty="0"/>
          </a:p>
        </p:txBody>
      </p:sp>
      <p:sp>
        <p:nvSpPr>
          <p:cNvPr id="1989" name="Google Shape;1989;p63"/>
          <p:cNvSpPr txBox="1">
            <a:spLocks noGrp="1"/>
          </p:cNvSpPr>
          <p:nvPr>
            <p:ph type="title"/>
          </p:nvPr>
        </p:nvSpPr>
        <p:spPr>
          <a:xfrm>
            <a:off x="778500" y="452825"/>
            <a:ext cx="5754300" cy="440400"/>
          </a:xfrm>
          <a:prstGeom prst="rect">
            <a:avLst/>
          </a:prstGeom>
        </p:spPr>
        <p:txBody>
          <a:bodyPr spcFirstLastPara="1" wrap="square" lIns="91425" tIns="91425" rIns="91425" bIns="91425" anchor="t" anchorCtr="0">
            <a:noAutofit/>
          </a:bodyPr>
          <a:lstStyle/>
          <a:p>
            <a:pPr lvl="0"/>
            <a:r>
              <a:rPr lang="en" dirty="0"/>
              <a:t>Table of Contents</a:t>
            </a:r>
            <a:endParaRPr dirty="0"/>
          </a:p>
        </p:txBody>
      </p:sp>
      <p:sp>
        <p:nvSpPr>
          <p:cNvPr id="32" name="Google Shape;955;p37"/>
          <p:cNvSpPr txBox="1">
            <a:spLocks/>
          </p:cNvSpPr>
          <p:nvPr/>
        </p:nvSpPr>
        <p:spPr>
          <a:xfrm>
            <a:off x="1662616" y="1483388"/>
            <a:ext cx="555600" cy="49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1pPr>
            <a:lvl2pPr marL="914400" marR="0" lvl="1"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2pPr>
            <a:lvl3pPr marL="1371600" marR="0" lvl="2"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3pPr>
            <a:lvl4pPr marL="1828800" marR="0" lvl="3"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4pPr>
            <a:lvl5pPr marL="2286000" marR="0" lvl="4"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5pPr>
            <a:lvl6pPr marL="2743200" marR="0" lvl="5"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6pPr>
            <a:lvl7pPr marL="3200400" marR="0" lvl="6"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7pPr>
            <a:lvl8pPr marL="3657600" marR="0" lvl="7"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8pPr>
            <a:lvl9pPr marL="4114800" marR="0" lvl="8"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9pPr>
          </a:lstStyle>
          <a:p>
            <a:pPr marL="0" indent="0"/>
            <a:r>
              <a:rPr lang="en" sz="2400" dirty="0" smtClean="0">
                <a:solidFill>
                  <a:schemeClr val="accent2"/>
                </a:solidFill>
              </a:rPr>
              <a:t>01</a:t>
            </a:r>
            <a:endParaRPr lang="en" sz="2400" dirty="0">
              <a:solidFill>
                <a:schemeClr val="accent2"/>
              </a:solidFill>
            </a:endParaRPr>
          </a:p>
        </p:txBody>
      </p:sp>
      <p:sp>
        <p:nvSpPr>
          <p:cNvPr id="33" name="Google Shape;955;p37"/>
          <p:cNvSpPr txBox="1">
            <a:spLocks/>
          </p:cNvSpPr>
          <p:nvPr/>
        </p:nvSpPr>
        <p:spPr>
          <a:xfrm>
            <a:off x="6846769" y="3008199"/>
            <a:ext cx="555600" cy="49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1pPr>
            <a:lvl2pPr marL="914400" marR="0" lvl="1"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2pPr>
            <a:lvl3pPr marL="1371600" marR="0" lvl="2"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3pPr>
            <a:lvl4pPr marL="1828800" marR="0" lvl="3"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4pPr>
            <a:lvl5pPr marL="2286000" marR="0" lvl="4"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5pPr>
            <a:lvl6pPr marL="2743200" marR="0" lvl="5"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6pPr>
            <a:lvl7pPr marL="3200400" marR="0" lvl="6"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7pPr>
            <a:lvl8pPr marL="3657600" marR="0" lvl="7"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8pPr>
            <a:lvl9pPr marL="4114800" marR="0" lvl="8"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9pPr>
          </a:lstStyle>
          <a:p>
            <a:pPr marL="0" indent="0"/>
            <a:r>
              <a:rPr lang="en" sz="2400" dirty="0" smtClean="0">
                <a:solidFill>
                  <a:schemeClr val="accent2"/>
                </a:solidFill>
              </a:rPr>
              <a:t>06</a:t>
            </a:r>
            <a:endParaRPr lang="en" sz="2400" dirty="0">
              <a:solidFill>
                <a:schemeClr val="accent2"/>
              </a:solidFill>
            </a:endParaRPr>
          </a:p>
        </p:txBody>
      </p:sp>
      <p:sp>
        <p:nvSpPr>
          <p:cNvPr id="34" name="Google Shape;955;p37"/>
          <p:cNvSpPr txBox="1">
            <a:spLocks/>
          </p:cNvSpPr>
          <p:nvPr/>
        </p:nvSpPr>
        <p:spPr>
          <a:xfrm>
            <a:off x="4294207" y="2982990"/>
            <a:ext cx="555600" cy="49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1pPr>
            <a:lvl2pPr marL="914400" marR="0" lvl="1"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2pPr>
            <a:lvl3pPr marL="1371600" marR="0" lvl="2"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3pPr>
            <a:lvl4pPr marL="1828800" marR="0" lvl="3"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4pPr>
            <a:lvl5pPr marL="2286000" marR="0" lvl="4"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5pPr>
            <a:lvl6pPr marL="2743200" marR="0" lvl="5"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6pPr>
            <a:lvl7pPr marL="3200400" marR="0" lvl="6"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7pPr>
            <a:lvl8pPr marL="3657600" marR="0" lvl="7"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8pPr>
            <a:lvl9pPr marL="4114800" marR="0" lvl="8"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9pPr>
          </a:lstStyle>
          <a:p>
            <a:pPr marL="0" indent="0"/>
            <a:r>
              <a:rPr lang="en" sz="2400" dirty="0" smtClean="0">
                <a:solidFill>
                  <a:schemeClr val="accent2"/>
                </a:solidFill>
              </a:rPr>
              <a:t>05</a:t>
            </a:r>
            <a:endParaRPr lang="en" sz="2400" dirty="0">
              <a:solidFill>
                <a:schemeClr val="accent2"/>
              </a:solidFill>
            </a:endParaRPr>
          </a:p>
        </p:txBody>
      </p:sp>
      <p:sp>
        <p:nvSpPr>
          <p:cNvPr id="35" name="Google Shape;955;p37"/>
          <p:cNvSpPr txBox="1">
            <a:spLocks/>
          </p:cNvSpPr>
          <p:nvPr/>
        </p:nvSpPr>
        <p:spPr>
          <a:xfrm>
            <a:off x="1813776" y="2982508"/>
            <a:ext cx="555600" cy="49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1pPr>
            <a:lvl2pPr marL="914400" marR="0" lvl="1"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2pPr>
            <a:lvl3pPr marL="1371600" marR="0" lvl="2"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3pPr>
            <a:lvl4pPr marL="1828800" marR="0" lvl="3"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4pPr>
            <a:lvl5pPr marL="2286000" marR="0" lvl="4"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5pPr>
            <a:lvl6pPr marL="2743200" marR="0" lvl="5"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6pPr>
            <a:lvl7pPr marL="3200400" marR="0" lvl="6"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7pPr>
            <a:lvl8pPr marL="3657600" marR="0" lvl="7"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8pPr>
            <a:lvl9pPr marL="4114800" marR="0" lvl="8"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9pPr>
          </a:lstStyle>
          <a:p>
            <a:pPr marL="0" indent="0"/>
            <a:r>
              <a:rPr lang="en" sz="2400" dirty="0" smtClean="0">
                <a:solidFill>
                  <a:schemeClr val="accent2"/>
                </a:solidFill>
              </a:rPr>
              <a:t>04</a:t>
            </a:r>
            <a:endParaRPr lang="en" sz="2400" dirty="0">
              <a:solidFill>
                <a:schemeClr val="accent2"/>
              </a:solidFill>
            </a:endParaRPr>
          </a:p>
        </p:txBody>
      </p:sp>
      <p:sp>
        <p:nvSpPr>
          <p:cNvPr id="36" name="Google Shape;955;p37"/>
          <p:cNvSpPr txBox="1">
            <a:spLocks/>
          </p:cNvSpPr>
          <p:nvPr/>
        </p:nvSpPr>
        <p:spPr>
          <a:xfrm>
            <a:off x="6778148" y="1505638"/>
            <a:ext cx="555600" cy="49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1pPr>
            <a:lvl2pPr marL="914400" marR="0" lvl="1"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2pPr>
            <a:lvl3pPr marL="1371600" marR="0" lvl="2"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3pPr>
            <a:lvl4pPr marL="1828800" marR="0" lvl="3"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4pPr>
            <a:lvl5pPr marL="2286000" marR="0" lvl="4"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5pPr>
            <a:lvl6pPr marL="2743200" marR="0" lvl="5"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6pPr>
            <a:lvl7pPr marL="3200400" marR="0" lvl="6"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7pPr>
            <a:lvl8pPr marL="3657600" marR="0" lvl="7"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8pPr>
            <a:lvl9pPr marL="4114800" marR="0" lvl="8"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9pPr>
          </a:lstStyle>
          <a:p>
            <a:pPr marL="0" indent="0"/>
            <a:r>
              <a:rPr lang="en" sz="2400" dirty="0" smtClean="0">
                <a:solidFill>
                  <a:schemeClr val="accent2"/>
                </a:solidFill>
              </a:rPr>
              <a:t>03</a:t>
            </a:r>
            <a:endParaRPr lang="en" sz="2400" dirty="0">
              <a:solidFill>
                <a:schemeClr val="accent2"/>
              </a:solidFill>
            </a:endParaRPr>
          </a:p>
        </p:txBody>
      </p:sp>
      <p:sp>
        <p:nvSpPr>
          <p:cNvPr id="37" name="Google Shape;955;p37"/>
          <p:cNvSpPr txBox="1">
            <a:spLocks/>
          </p:cNvSpPr>
          <p:nvPr/>
        </p:nvSpPr>
        <p:spPr>
          <a:xfrm>
            <a:off x="4223116" y="1483388"/>
            <a:ext cx="555600" cy="49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1pPr>
            <a:lvl2pPr marL="914400" marR="0" lvl="1"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2pPr>
            <a:lvl3pPr marL="1371600" marR="0" lvl="2"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3pPr>
            <a:lvl4pPr marL="1828800" marR="0" lvl="3"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4pPr>
            <a:lvl5pPr marL="2286000" marR="0" lvl="4"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5pPr>
            <a:lvl6pPr marL="2743200" marR="0" lvl="5"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6pPr>
            <a:lvl7pPr marL="3200400" marR="0" lvl="6"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7pPr>
            <a:lvl8pPr marL="3657600" marR="0" lvl="7"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8pPr>
            <a:lvl9pPr marL="4114800" marR="0" lvl="8" indent="-317500" algn="ctr" rtl="0">
              <a:lnSpc>
                <a:spcPct val="100000"/>
              </a:lnSpc>
              <a:spcBef>
                <a:spcPts val="0"/>
              </a:spcBef>
              <a:spcAft>
                <a:spcPts val="0"/>
              </a:spcAft>
              <a:buClr>
                <a:schemeClr val="dk1"/>
              </a:buClr>
              <a:buSzPts val="1400"/>
              <a:buFont typeface="Comfortaa"/>
              <a:buNone/>
              <a:defRPr sz="2000" b="0" i="0" u="none" strike="noStrike" cap="none">
                <a:solidFill>
                  <a:schemeClr val="dk1"/>
                </a:solidFill>
                <a:latin typeface="Comfortaa"/>
                <a:ea typeface="Comfortaa"/>
                <a:cs typeface="Comfortaa"/>
                <a:sym typeface="Comfortaa"/>
              </a:defRPr>
            </a:lvl9pPr>
          </a:lstStyle>
          <a:p>
            <a:pPr marL="0" indent="0"/>
            <a:r>
              <a:rPr lang="en" sz="2400" dirty="0" smtClean="0">
                <a:solidFill>
                  <a:schemeClr val="accent2"/>
                </a:solidFill>
              </a:rPr>
              <a:t>02</a:t>
            </a:r>
            <a:endParaRPr lang="en" sz="2400" dirty="0">
              <a:solidFill>
                <a:schemeClr val="accent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Interaksi</a:t>
            </a:r>
            <a:r>
              <a:rPr lang="en-GB" dirty="0" smtClean="0"/>
              <a:t> </a:t>
            </a:r>
            <a:r>
              <a:rPr lang="en-GB" dirty="0" err="1" smtClean="0"/>
              <a:t>Pupuk</a:t>
            </a:r>
            <a:r>
              <a:rPr lang="en-GB" dirty="0" smtClean="0"/>
              <a:t> X </a:t>
            </a:r>
            <a:r>
              <a:rPr lang="en-GB" dirty="0" err="1" smtClean="0"/>
              <a:t>Genotip</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29518896"/>
              </p:ext>
            </p:extLst>
          </p:nvPr>
        </p:nvGraphicFramePr>
        <p:xfrm>
          <a:off x="4345029" y="1507671"/>
          <a:ext cx="4267200" cy="952500"/>
        </p:xfrm>
        <a:graphic>
          <a:graphicData uri="http://schemas.openxmlformats.org/drawingml/2006/table">
            <a:tbl>
              <a:tblPr>
                <a:tableStyleId>{8A107856-5554-42FB-B03E-39F5DBC370BA}</a:tableStyleId>
              </a:tblPr>
              <a:tblGrid>
                <a:gridCol w="609600"/>
                <a:gridCol w="609600"/>
                <a:gridCol w="609600"/>
                <a:gridCol w="609600"/>
                <a:gridCol w="609600"/>
                <a:gridCol w="609600"/>
                <a:gridCol w="609600"/>
              </a:tblGrid>
              <a:tr h="190500">
                <a:tc rowSpan="2">
                  <a:txBody>
                    <a:bodyPr/>
                    <a:lstStyle/>
                    <a:p>
                      <a:pPr algn="ctr" fontAlgn="ctr"/>
                      <a:r>
                        <a:rPr lang="en-US" sz="1100" u="none" strike="noStrike" dirty="0" err="1">
                          <a:effectLst/>
                        </a:rPr>
                        <a:t>Genotip</a:t>
                      </a:r>
                      <a:endParaRPr lang="en-US" sz="1100" b="0" i="0" u="none" strike="noStrike" dirty="0">
                        <a:solidFill>
                          <a:srgbClr val="000000"/>
                        </a:solidFill>
                        <a:effectLst/>
                        <a:latin typeface="Calibri" panose="020F0502020204030204" pitchFamily="34" charset="0"/>
                      </a:endParaRPr>
                    </a:p>
                  </a:txBody>
                  <a:tcPr marL="9525" marR="9525" marT="9525" marB="0" anchor="ctr"/>
                </a:tc>
                <a:tc gridSpan="6">
                  <a:txBody>
                    <a:bodyPr/>
                    <a:lstStyle/>
                    <a:p>
                      <a:pPr algn="ctr" fontAlgn="ctr"/>
                      <a:r>
                        <a:rPr lang="en-US" sz="1100" u="none" strike="noStrike">
                          <a:effectLst/>
                        </a:rPr>
                        <a:t>Pupuk</a:t>
                      </a:r>
                      <a:endParaRPr lang="en-US" sz="11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vMerge="1">
                  <a:txBody>
                    <a:bodyPr/>
                    <a:lstStyle/>
                    <a:p>
                      <a:endParaRPr lang="en-US"/>
                    </a:p>
                  </a:txBody>
                  <a:tcPr/>
                </a:tc>
                <a:tc>
                  <a:txBody>
                    <a:bodyPr/>
                    <a:lstStyle/>
                    <a:p>
                      <a:pPr algn="ctr" fontAlgn="ctr"/>
                      <a:r>
                        <a:rPr lang="en-US" sz="1100" u="none" strike="noStrike">
                          <a:effectLst/>
                        </a:rPr>
                        <a:t>Kontrol</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PK</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NP</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NK</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NPK</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ctr" fontAlgn="ctr"/>
                      <a:r>
                        <a:rPr lang="en-US" sz="1100" u="none" strike="noStrike">
                          <a:effectLst/>
                        </a:rPr>
                        <a:t>IR-64</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30.00 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30.78 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43.08 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42.75 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44.95 b</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46.90 a</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ctr" fontAlgn="ctr"/>
                      <a:r>
                        <a:rPr lang="en-US" sz="1100" u="none" strike="noStrike">
                          <a:effectLst/>
                        </a:rPr>
                        <a:t>S-969</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31.18 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34.10 b</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42.15 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45.08 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41.05 a</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44.58 a</a:t>
                      </a:r>
                      <a:endParaRPr lang="en-US" sz="11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ctr" fontAlgn="ctr"/>
                      <a:r>
                        <a:rPr lang="en-US" sz="1100" u="none" strike="noStrike">
                          <a:effectLst/>
                        </a:rPr>
                        <a:t>Selisih</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1.18</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3.33*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0.93</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2.33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3.90*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2.33</a:t>
                      </a:r>
                      <a:endParaRPr lang="en-US"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4" name="TextBox 3"/>
          <p:cNvSpPr txBox="1"/>
          <p:nvPr/>
        </p:nvSpPr>
        <p:spPr>
          <a:xfrm>
            <a:off x="5595258" y="893225"/>
            <a:ext cx="1444626" cy="338554"/>
          </a:xfrm>
          <a:prstGeom prst="rect">
            <a:avLst/>
          </a:prstGeom>
          <a:noFill/>
        </p:spPr>
        <p:txBody>
          <a:bodyPr wrap="none" rtlCol="0">
            <a:spAutoFit/>
          </a:bodyPr>
          <a:lstStyle/>
          <a:p>
            <a:r>
              <a:rPr lang="en-GB" sz="1600" dirty="0" smtClean="0"/>
              <a:t>LSD = 2.6129</a:t>
            </a: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3695727349"/>
              </p:ext>
            </p:extLst>
          </p:nvPr>
        </p:nvGraphicFramePr>
        <p:xfrm>
          <a:off x="778500" y="1256829"/>
          <a:ext cx="2685183" cy="2994684"/>
        </p:xfrm>
        <a:graphic>
          <a:graphicData uri="http://schemas.openxmlformats.org/drawingml/2006/table">
            <a:tbl>
              <a:tblPr firstRow="1" firstCol="1" bandRow="1">
                <a:tableStyleId>{85BE263C-DBD7-4A20-BB59-AAB30ACAA65A}</a:tableStyleId>
              </a:tblPr>
              <a:tblGrid>
                <a:gridCol w="895061"/>
                <a:gridCol w="895061"/>
                <a:gridCol w="895061"/>
              </a:tblGrid>
              <a:tr h="213906">
                <a:tc rowSpan="2">
                  <a:txBody>
                    <a:bodyPr/>
                    <a:lstStyle/>
                    <a:p>
                      <a:pPr algn="ctr">
                        <a:spcAft>
                          <a:spcPts val="0"/>
                        </a:spcAft>
                      </a:pPr>
                      <a:r>
                        <a:rPr lang="en-US" sz="1100">
                          <a:solidFill>
                            <a:schemeClr val="tx2">
                              <a:lumMod val="20000"/>
                              <a:lumOff val="80000"/>
                            </a:schemeClr>
                          </a:solidFill>
                          <a:effectLst/>
                        </a:rPr>
                        <a:t>Pupuk (P)</a:t>
                      </a:r>
                      <a:endParaRPr lang="en-US" sz="1100">
                        <a:solidFill>
                          <a:schemeClr val="tx2">
                            <a:lumMod val="20000"/>
                            <a:lumOff val="8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c gridSpan="2">
                  <a:txBody>
                    <a:bodyPr/>
                    <a:lstStyle/>
                    <a:p>
                      <a:pPr algn="ctr">
                        <a:spcAft>
                          <a:spcPts val="0"/>
                        </a:spcAft>
                      </a:pPr>
                      <a:r>
                        <a:rPr lang="en-US" sz="1100">
                          <a:solidFill>
                            <a:schemeClr val="tx2">
                              <a:lumMod val="20000"/>
                              <a:lumOff val="80000"/>
                            </a:schemeClr>
                          </a:solidFill>
                          <a:effectLst/>
                        </a:rPr>
                        <a:t>Genotip (G)</a:t>
                      </a:r>
                      <a:endParaRPr lang="en-US" sz="1100">
                        <a:solidFill>
                          <a:schemeClr val="tx2">
                            <a:lumMod val="20000"/>
                            <a:lumOff val="8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c hMerge="1">
                  <a:txBody>
                    <a:bodyPr/>
                    <a:lstStyle/>
                    <a:p>
                      <a:endParaRPr lang="en-US"/>
                    </a:p>
                  </a:txBody>
                  <a:tcPr/>
                </a:tc>
              </a:tr>
              <a:tr h="213906">
                <a:tc vMerge="1">
                  <a:txBody>
                    <a:bodyPr/>
                    <a:lstStyle/>
                    <a:p>
                      <a:endParaRPr lang="en-US"/>
                    </a:p>
                  </a:txBody>
                  <a:tcPr/>
                </a:tc>
                <a:tc>
                  <a:txBody>
                    <a:bodyPr/>
                    <a:lstStyle/>
                    <a:p>
                      <a:pPr algn="ctr">
                        <a:spcAft>
                          <a:spcPts val="0"/>
                        </a:spcAft>
                      </a:pPr>
                      <a:r>
                        <a:rPr lang="en-US" sz="1100" dirty="0">
                          <a:solidFill>
                            <a:schemeClr val="tx2">
                              <a:lumMod val="50000"/>
                            </a:schemeClr>
                          </a:solidFill>
                          <a:effectLst/>
                        </a:rPr>
                        <a:t>1</a:t>
                      </a:r>
                      <a:endParaRPr lang="en-US" sz="1100" dirty="0">
                        <a:solidFill>
                          <a:schemeClr val="tx2">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c>
                  <a:txBody>
                    <a:bodyPr/>
                    <a:lstStyle/>
                    <a:p>
                      <a:pPr algn="ctr">
                        <a:spcAft>
                          <a:spcPts val="0"/>
                        </a:spcAft>
                      </a:pPr>
                      <a:r>
                        <a:rPr lang="en-US" sz="1100" dirty="0">
                          <a:solidFill>
                            <a:schemeClr val="tx2">
                              <a:lumMod val="50000"/>
                            </a:schemeClr>
                          </a:solidFill>
                          <a:effectLst/>
                        </a:rPr>
                        <a:t>2</a:t>
                      </a:r>
                      <a:endParaRPr lang="en-US" sz="1100" dirty="0">
                        <a:solidFill>
                          <a:schemeClr val="tx2">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r>
              <a:tr h="213906">
                <a:tc rowSpan="2">
                  <a:txBody>
                    <a:bodyPr/>
                    <a:lstStyle/>
                    <a:p>
                      <a:pPr algn="ctr">
                        <a:spcAft>
                          <a:spcPts val="0"/>
                        </a:spcAft>
                      </a:pPr>
                      <a:r>
                        <a:rPr lang="en-US" sz="1100">
                          <a:solidFill>
                            <a:schemeClr val="tx2">
                              <a:lumMod val="20000"/>
                              <a:lumOff val="80000"/>
                            </a:schemeClr>
                          </a:solidFill>
                          <a:effectLst/>
                        </a:rPr>
                        <a:t>Kontrol</a:t>
                      </a:r>
                      <a:endParaRPr lang="en-US" sz="1100">
                        <a:solidFill>
                          <a:schemeClr val="tx2">
                            <a:lumMod val="20000"/>
                            <a:lumOff val="8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c>
                  <a:txBody>
                    <a:bodyPr/>
                    <a:lstStyle/>
                    <a:p>
                      <a:pPr algn="ctr">
                        <a:spcAft>
                          <a:spcPts val="0"/>
                        </a:spcAft>
                      </a:pPr>
                      <a:r>
                        <a:rPr lang="en-US" sz="1100">
                          <a:solidFill>
                            <a:schemeClr val="tx2">
                              <a:lumMod val="20000"/>
                              <a:lumOff val="80000"/>
                            </a:schemeClr>
                          </a:solidFill>
                          <a:effectLst/>
                        </a:rPr>
                        <a:t>30.00 a</a:t>
                      </a:r>
                      <a:endParaRPr lang="en-US" sz="1100">
                        <a:solidFill>
                          <a:schemeClr val="tx2">
                            <a:lumMod val="20000"/>
                            <a:lumOff val="8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c>
                  <a:txBody>
                    <a:bodyPr/>
                    <a:lstStyle/>
                    <a:p>
                      <a:pPr algn="ctr">
                        <a:spcAft>
                          <a:spcPts val="0"/>
                        </a:spcAft>
                      </a:pPr>
                      <a:r>
                        <a:rPr lang="en-US" sz="1100">
                          <a:solidFill>
                            <a:schemeClr val="tx2">
                              <a:lumMod val="20000"/>
                              <a:lumOff val="80000"/>
                            </a:schemeClr>
                          </a:solidFill>
                          <a:effectLst/>
                        </a:rPr>
                        <a:t>31.18 a</a:t>
                      </a:r>
                      <a:endParaRPr lang="en-US" sz="1100">
                        <a:solidFill>
                          <a:schemeClr val="tx2">
                            <a:lumMod val="20000"/>
                            <a:lumOff val="8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r>
              <a:tr h="213906">
                <a:tc vMerge="1">
                  <a:txBody>
                    <a:bodyPr/>
                    <a:lstStyle/>
                    <a:p>
                      <a:endParaRPr lang="en-US"/>
                    </a:p>
                  </a:txBody>
                  <a:tcPr/>
                </a:tc>
                <a:tc>
                  <a:txBody>
                    <a:bodyPr/>
                    <a:lstStyle/>
                    <a:p>
                      <a:pPr algn="ctr">
                        <a:spcAft>
                          <a:spcPts val="0"/>
                        </a:spcAft>
                      </a:pPr>
                      <a:r>
                        <a:rPr lang="en-US" sz="1100" dirty="0">
                          <a:solidFill>
                            <a:schemeClr val="tx2">
                              <a:lumMod val="50000"/>
                            </a:schemeClr>
                          </a:solidFill>
                          <a:effectLst/>
                        </a:rPr>
                        <a:t>(a)</a:t>
                      </a:r>
                      <a:endParaRPr lang="en-US" sz="1100" dirty="0">
                        <a:solidFill>
                          <a:schemeClr val="tx2">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c>
                  <a:txBody>
                    <a:bodyPr/>
                    <a:lstStyle/>
                    <a:p>
                      <a:pPr algn="ctr">
                        <a:spcAft>
                          <a:spcPts val="0"/>
                        </a:spcAft>
                      </a:pPr>
                      <a:r>
                        <a:rPr lang="en-US" sz="1100" dirty="0">
                          <a:solidFill>
                            <a:schemeClr val="tx2">
                              <a:lumMod val="50000"/>
                            </a:schemeClr>
                          </a:solidFill>
                          <a:effectLst/>
                        </a:rPr>
                        <a:t>(a)</a:t>
                      </a:r>
                      <a:endParaRPr lang="en-US" sz="1100" dirty="0">
                        <a:solidFill>
                          <a:schemeClr val="tx2">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r>
              <a:tr h="213906">
                <a:tc rowSpan="2">
                  <a:txBody>
                    <a:bodyPr/>
                    <a:lstStyle/>
                    <a:p>
                      <a:pPr algn="ctr">
                        <a:spcAft>
                          <a:spcPts val="0"/>
                        </a:spcAft>
                      </a:pPr>
                      <a:r>
                        <a:rPr lang="en-US" sz="1100">
                          <a:solidFill>
                            <a:schemeClr val="tx2">
                              <a:lumMod val="20000"/>
                              <a:lumOff val="80000"/>
                            </a:schemeClr>
                          </a:solidFill>
                          <a:effectLst/>
                        </a:rPr>
                        <a:t>PK</a:t>
                      </a:r>
                      <a:endParaRPr lang="en-US" sz="1100">
                        <a:solidFill>
                          <a:schemeClr val="tx2">
                            <a:lumMod val="20000"/>
                            <a:lumOff val="8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c>
                  <a:txBody>
                    <a:bodyPr/>
                    <a:lstStyle/>
                    <a:p>
                      <a:pPr algn="ctr">
                        <a:spcAft>
                          <a:spcPts val="0"/>
                        </a:spcAft>
                      </a:pPr>
                      <a:r>
                        <a:rPr lang="en-US" sz="1100">
                          <a:solidFill>
                            <a:schemeClr val="tx2">
                              <a:lumMod val="20000"/>
                              <a:lumOff val="80000"/>
                            </a:schemeClr>
                          </a:solidFill>
                          <a:effectLst/>
                        </a:rPr>
                        <a:t>30.78 a</a:t>
                      </a:r>
                      <a:endParaRPr lang="en-US" sz="1100">
                        <a:solidFill>
                          <a:schemeClr val="tx2">
                            <a:lumMod val="20000"/>
                            <a:lumOff val="8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c>
                  <a:txBody>
                    <a:bodyPr/>
                    <a:lstStyle/>
                    <a:p>
                      <a:pPr algn="ctr">
                        <a:spcAft>
                          <a:spcPts val="0"/>
                        </a:spcAft>
                      </a:pPr>
                      <a:r>
                        <a:rPr lang="en-US" sz="1100">
                          <a:solidFill>
                            <a:schemeClr val="tx2">
                              <a:lumMod val="20000"/>
                              <a:lumOff val="80000"/>
                            </a:schemeClr>
                          </a:solidFill>
                          <a:effectLst/>
                        </a:rPr>
                        <a:t>34.10 b</a:t>
                      </a:r>
                      <a:endParaRPr lang="en-US" sz="1100">
                        <a:solidFill>
                          <a:schemeClr val="tx2">
                            <a:lumMod val="20000"/>
                            <a:lumOff val="8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r>
              <a:tr h="213906">
                <a:tc vMerge="1">
                  <a:txBody>
                    <a:bodyPr/>
                    <a:lstStyle/>
                    <a:p>
                      <a:endParaRPr lang="en-US"/>
                    </a:p>
                  </a:txBody>
                  <a:tcPr/>
                </a:tc>
                <a:tc>
                  <a:txBody>
                    <a:bodyPr/>
                    <a:lstStyle/>
                    <a:p>
                      <a:pPr algn="ctr">
                        <a:spcAft>
                          <a:spcPts val="0"/>
                        </a:spcAft>
                      </a:pPr>
                      <a:r>
                        <a:rPr lang="en-US" sz="1100" dirty="0">
                          <a:solidFill>
                            <a:schemeClr val="tx2">
                              <a:lumMod val="50000"/>
                            </a:schemeClr>
                          </a:solidFill>
                          <a:effectLst/>
                        </a:rPr>
                        <a:t>(a)</a:t>
                      </a:r>
                      <a:endParaRPr lang="en-US" sz="1100" dirty="0">
                        <a:solidFill>
                          <a:schemeClr val="tx2">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c>
                  <a:txBody>
                    <a:bodyPr/>
                    <a:lstStyle/>
                    <a:p>
                      <a:pPr algn="ctr">
                        <a:spcAft>
                          <a:spcPts val="0"/>
                        </a:spcAft>
                      </a:pPr>
                      <a:r>
                        <a:rPr lang="en-US" sz="1100" dirty="0">
                          <a:solidFill>
                            <a:schemeClr val="tx2">
                              <a:lumMod val="50000"/>
                            </a:schemeClr>
                          </a:solidFill>
                          <a:effectLst/>
                        </a:rPr>
                        <a:t>(b)</a:t>
                      </a:r>
                      <a:endParaRPr lang="en-US" sz="1100" dirty="0">
                        <a:solidFill>
                          <a:schemeClr val="tx2">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r>
              <a:tr h="213906">
                <a:tc rowSpan="2">
                  <a:txBody>
                    <a:bodyPr/>
                    <a:lstStyle/>
                    <a:p>
                      <a:pPr algn="ctr">
                        <a:spcAft>
                          <a:spcPts val="0"/>
                        </a:spcAft>
                      </a:pPr>
                      <a:r>
                        <a:rPr lang="en-US" sz="1100">
                          <a:solidFill>
                            <a:schemeClr val="tx2">
                              <a:lumMod val="20000"/>
                              <a:lumOff val="80000"/>
                            </a:schemeClr>
                          </a:solidFill>
                          <a:effectLst/>
                        </a:rPr>
                        <a:t>N</a:t>
                      </a:r>
                      <a:endParaRPr lang="en-US" sz="1100">
                        <a:solidFill>
                          <a:schemeClr val="tx2">
                            <a:lumMod val="20000"/>
                            <a:lumOff val="8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c>
                  <a:txBody>
                    <a:bodyPr/>
                    <a:lstStyle/>
                    <a:p>
                      <a:pPr algn="ctr">
                        <a:spcAft>
                          <a:spcPts val="0"/>
                        </a:spcAft>
                      </a:pPr>
                      <a:r>
                        <a:rPr lang="en-US" sz="1100">
                          <a:solidFill>
                            <a:schemeClr val="tx2">
                              <a:lumMod val="20000"/>
                              <a:lumOff val="80000"/>
                            </a:schemeClr>
                          </a:solidFill>
                          <a:effectLst/>
                        </a:rPr>
                        <a:t>43.08 a</a:t>
                      </a:r>
                      <a:endParaRPr lang="en-US" sz="1100">
                        <a:solidFill>
                          <a:schemeClr val="tx2">
                            <a:lumMod val="20000"/>
                            <a:lumOff val="8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c>
                  <a:txBody>
                    <a:bodyPr/>
                    <a:lstStyle/>
                    <a:p>
                      <a:pPr algn="ctr">
                        <a:spcAft>
                          <a:spcPts val="0"/>
                        </a:spcAft>
                      </a:pPr>
                      <a:r>
                        <a:rPr lang="en-US" sz="1100">
                          <a:solidFill>
                            <a:schemeClr val="tx2">
                              <a:lumMod val="20000"/>
                              <a:lumOff val="80000"/>
                            </a:schemeClr>
                          </a:solidFill>
                          <a:effectLst/>
                        </a:rPr>
                        <a:t>42.15 a</a:t>
                      </a:r>
                      <a:endParaRPr lang="en-US" sz="1100">
                        <a:solidFill>
                          <a:schemeClr val="tx2">
                            <a:lumMod val="20000"/>
                            <a:lumOff val="8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r>
              <a:tr h="213906">
                <a:tc vMerge="1">
                  <a:txBody>
                    <a:bodyPr/>
                    <a:lstStyle/>
                    <a:p>
                      <a:endParaRPr lang="en-US"/>
                    </a:p>
                  </a:txBody>
                  <a:tcPr/>
                </a:tc>
                <a:tc>
                  <a:txBody>
                    <a:bodyPr/>
                    <a:lstStyle/>
                    <a:p>
                      <a:pPr algn="ctr">
                        <a:spcAft>
                          <a:spcPts val="0"/>
                        </a:spcAft>
                      </a:pPr>
                      <a:r>
                        <a:rPr lang="en-US" sz="1100" dirty="0">
                          <a:solidFill>
                            <a:schemeClr val="tx2">
                              <a:lumMod val="50000"/>
                            </a:schemeClr>
                          </a:solidFill>
                          <a:effectLst/>
                        </a:rPr>
                        <a:t>(a)</a:t>
                      </a:r>
                      <a:endParaRPr lang="en-US" sz="1100" dirty="0">
                        <a:solidFill>
                          <a:schemeClr val="tx2">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c>
                  <a:txBody>
                    <a:bodyPr/>
                    <a:lstStyle/>
                    <a:p>
                      <a:pPr algn="ctr">
                        <a:spcAft>
                          <a:spcPts val="0"/>
                        </a:spcAft>
                      </a:pPr>
                      <a:r>
                        <a:rPr lang="en-US" sz="1100" dirty="0">
                          <a:solidFill>
                            <a:schemeClr val="tx2">
                              <a:lumMod val="50000"/>
                            </a:schemeClr>
                          </a:solidFill>
                          <a:effectLst/>
                        </a:rPr>
                        <a:t>(a)</a:t>
                      </a:r>
                      <a:endParaRPr lang="en-US" sz="1100" dirty="0">
                        <a:solidFill>
                          <a:schemeClr val="tx2">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r>
              <a:tr h="213906">
                <a:tc rowSpan="2">
                  <a:txBody>
                    <a:bodyPr/>
                    <a:lstStyle/>
                    <a:p>
                      <a:pPr algn="ctr">
                        <a:spcAft>
                          <a:spcPts val="0"/>
                        </a:spcAft>
                      </a:pPr>
                      <a:r>
                        <a:rPr lang="en-US" sz="1100">
                          <a:solidFill>
                            <a:schemeClr val="tx2">
                              <a:lumMod val="20000"/>
                              <a:lumOff val="80000"/>
                            </a:schemeClr>
                          </a:solidFill>
                          <a:effectLst/>
                        </a:rPr>
                        <a:t>NP</a:t>
                      </a:r>
                      <a:endParaRPr lang="en-US" sz="1100">
                        <a:solidFill>
                          <a:schemeClr val="tx2">
                            <a:lumMod val="20000"/>
                            <a:lumOff val="8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c>
                  <a:txBody>
                    <a:bodyPr/>
                    <a:lstStyle/>
                    <a:p>
                      <a:pPr algn="ctr">
                        <a:spcAft>
                          <a:spcPts val="0"/>
                        </a:spcAft>
                      </a:pPr>
                      <a:r>
                        <a:rPr lang="en-US" sz="1100">
                          <a:solidFill>
                            <a:schemeClr val="tx2">
                              <a:lumMod val="20000"/>
                              <a:lumOff val="80000"/>
                            </a:schemeClr>
                          </a:solidFill>
                          <a:effectLst/>
                        </a:rPr>
                        <a:t>42.75 a</a:t>
                      </a:r>
                      <a:endParaRPr lang="en-US" sz="1100">
                        <a:solidFill>
                          <a:schemeClr val="tx2">
                            <a:lumMod val="20000"/>
                            <a:lumOff val="8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c>
                  <a:txBody>
                    <a:bodyPr/>
                    <a:lstStyle/>
                    <a:p>
                      <a:pPr algn="ctr">
                        <a:spcAft>
                          <a:spcPts val="0"/>
                        </a:spcAft>
                      </a:pPr>
                      <a:r>
                        <a:rPr lang="en-US" sz="1100">
                          <a:solidFill>
                            <a:schemeClr val="tx2">
                              <a:lumMod val="20000"/>
                              <a:lumOff val="80000"/>
                            </a:schemeClr>
                          </a:solidFill>
                          <a:effectLst/>
                        </a:rPr>
                        <a:t>45.08 a</a:t>
                      </a:r>
                      <a:endParaRPr lang="en-US" sz="1100">
                        <a:solidFill>
                          <a:schemeClr val="tx2">
                            <a:lumMod val="20000"/>
                            <a:lumOff val="8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r>
              <a:tr h="213906">
                <a:tc vMerge="1">
                  <a:txBody>
                    <a:bodyPr/>
                    <a:lstStyle/>
                    <a:p>
                      <a:endParaRPr lang="en-US"/>
                    </a:p>
                  </a:txBody>
                  <a:tcPr/>
                </a:tc>
                <a:tc>
                  <a:txBody>
                    <a:bodyPr/>
                    <a:lstStyle/>
                    <a:p>
                      <a:pPr algn="ctr">
                        <a:spcAft>
                          <a:spcPts val="0"/>
                        </a:spcAft>
                      </a:pPr>
                      <a:r>
                        <a:rPr lang="en-US" sz="1100" dirty="0">
                          <a:solidFill>
                            <a:schemeClr val="tx2">
                              <a:lumMod val="50000"/>
                            </a:schemeClr>
                          </a:solidFill>
                          <a:effectLst/>
                        </a:rPr>
                        <a:t>(a)</a:t>
                      </a:r>
                      <a:endParaRPr lang="en-US" sz="1100" dirty="0">
                        <a:solidFill>
                          <a:schemeClr val="tx2">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c>
                  <a:txBody>
                    <a:bodyPr/>
                    <a:lstStyle/>
                    <a:p>
                      <a:pPr algn="ctr">
                        <a:spcAft>
                          <a:spcPts val="0"/>
                        </a:spcAft>
                      </a:pPr>
                      <a:r>
                        <a:rPr lang="en-US" sz="1100" dirty="0">
                          <a:solidFill>
                            <a:schemeClr val="tx2">
                              <a:lumMod val="50000"/>
                            </a:schemeClr>
                          </a:solidFill>
                          <a:effectLst/>
                        </a:rPr>
                        <a:t>(a)</a:t>
                      </a:r>
                      <a:endParaRPr lang="en-US" sz="1100" dirty="0">
                        <a:solidFill>
                          <a:schemeClr val="tx2">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r>
              <a:tr h="213906">
                <a:tc rowSpan="2">
                  <a:txBody>
                    <a:bodyPr/>
                    <a:lstStyle/>
                    <a:p>
                      <a:pPr algn="ctr">
                        <a:spcAft>
                          <a:spcPts val="0"/>
                        </a:spcAft>
                      </a:pPr>
                      <a:r>
                        <a:rPr lang="en-US" sz="1100">
                          <a:solidFill>
                            <a:schemeClr val="tx2">
                              <a:lumMod val="20000"/>
                              <a:lumOff val="80000"/>
                            </a:schemeClr>
                          </a:solidFill>
                          <a:effectLst/>
                        </a:rPr>
                        <a:t>NK</a:t>
                      </a:r>
                      <a:endParaRPr lang="en-US" sz="1100">
                        <a:solidFill>
                          <a:schemeClr val="tx2">
                            <a:lumMod val="20000"/>
                            <a:lumOff val="8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c>
                  <a:txBody>
                    <a:bodyPr/>
                    <a:lstStyle/>
                    <a:p>
                      <a:pPr algn="ctr">
                        <a:spcAft>
                          <a:spcPts val="0"/>
                        </a:spcAft>
                      </a:pPr>
                      <a:r>
                        <a:rPr lang="en-US" sz="1100">
                          <a:solidFill>
                            <a:schemeClr val="tx2">
                              <a:lumMod val="20000"/>
                              <a:lumOff val="80000"/>
                            </a:schemeClr>
                          </a:solidFill>
                          <a:effectLst/>
                        </a:rPr>
                        <a:t>44.95 b</a:t>
                      </a:r>
                      <a:endParaRPr lang="en-US" sz="1100">
                        <a:solidFill>
                          <a:schemeClr val="tx2">
                            <a:lumMod val="20000"/>
                            <a:lumOff val="8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c>
                  <a:txBody>
                    <a:bodyPr/>
                    <a:lstStyle/>
                    <a:p>
                      <a:pPr algn="ctr">
                        <a:spcAft>
                          <a:spcPts val="0"/>
                        </a:spcAft>
                      </a:pPr>
                      <a:r>
                        <a:rPr lang="en-US" sz="1100">
                          <a:solidFill>
                            <a:schemeClr val="tx2">
                              <a:lumMod val="20000"/>
                              <a:lumOff val="80000"/>
                            </a:schemeClr>
                          </a:solidFill>
                          <a:effectLst/>
                        </a:rPr>
                        <a:t>41.05 a</a:t>
                      </a:r>
                      <a:endParaRPr lang="en-US" sz="1100">
                        <a:solidFill>
                          <a:schemeClr val="tx2">
                            <a:lumMod val="20000"/>
                            <a:lumOff val="8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r>
              <a:tr h="213906">
                <a:tc vMerge="1">
                  <a:txBody>
                    <a:bodyPr/>
                    <a:lstStyle/>
                    <a:p>
                      <a:endParaRPr lang="en-US"/>
                    </a:p>
                  </a:txBody>
                  <a:tcPr/>
                </a:tc>
                <a:tc>
                  <a:txBody>
                    <a:bodyPr/>
                    <a:lstStyle/>
                    <a:p>
                      <a:pPr algn="ctr">
                        <a:spcAft>
                          <a:spcPts val="0"/>
                        </a:spcAft>
                      </a:pPr>
                      <a:r>
                        <a:rPr lang="en-US" sz="1100">
                          <a:solidFill>
                            <a:schemeClr val="tx2">
                              <a:lumMod val="50000"/>
                            </a:schemeClr>
                          </a:solidFill>
                          <a:effectLst/>
                        </a:rPr>
                        <a:t>(b)</a:t>
                      </a:r>
                      <a:endParaRPr lang="en-US" sz="1100">
                        <a:solidFill>
                          <a:schemeClr val="tx2">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c>
                  <a:txBody>
                    <a:bodyPr/>
                    <a:lstStyle/>
                    <a:p>
                      <a:pPr algn="ctr">
                        <a:spcAft>
                          <a:spcPts val="0"/>
                        </a:spcAft>
                      </a:pPr>
                      <a:r>
                        <a:rPr lang="en-US" sz="1100" dirty="0">
                          <a:solidFill>
                            <a:schemeClr val="tx2">
                              <a:lumMod val="50000"/>
                            </a:schemeClr>
                          </a:solidFill>
                          <a:effectLst/>
                        </a:rPr>
                        <a:t>(a)</a:t>
                      </a:r>
                      <a:endParaRPr lang="en-US" sz="1100" dirty="0">
                        <a:solidFill>
                          <a:schemeClr val="tx2">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r>
              <a:tr h="213906">
                <a:tc rowSpan="2">
                  <a:txBody>
                    <a:bodyPr/>
                    <a:lstStyle/>
                    <a:p>
                      <a:pPr algn="ctr">
                        <a:spcAft>
                          <a:spcPts val="0"/>
                        </a:spcAft>
                      </a:pPr>
                      <a:r>
                        <a:rPr lang="en-US" sz="1100">
                          <a:solidFill>
                            <a:schemeClr val="tx2">
                              <a:lumMod val="20000"/>
                              <a:lumOff val="80000"/>
                            </a:schemeClr>
                          </a:solidFill>
                          <a:effectLst/>
                        </a:rPr>
                        <a:t>NPK</a:t>
                      </a:r>
                      <a:endParaRPr lang="en-US" sz="1100">
                        <a:solidFill>
                          <a:schemeClr val="tx2">
                            <a:lumMod val="20000"/>
                            <a:lumOff val="8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c>
                  <a:txBody>
                    <a:bodyPr/>
                    <a:lstStyle/>
                    <a:p>
                      <a:pPr algn="ctr">
                        <a:spcAft>
                          <a:spcPts val="0"/>
                        </a:spcAft>
                      </a:pPr>
                      <a:r>
                        <a:rPr lang="en-US" sz="1100">
                          <a:solidFill>
                            <a:schemeClr val="tx2">
                              <a:lumMod val="20000"/>
                              <a:lumOff val="80000"/>
                            </a:schemeClr>
                          </a:solidFill>
                          <a:effectLst/>
                        </a:rPr>
                        <a:t>46.90 a</a:t>
                      </a:r>
                      <a:endParaRPr lang="en-US" sz="1100">
                        <a:solidFill>
                          <a:schemeClr val="tx2">
                            <a:lumMod val="20000"/>
                            <a:lumOff val="8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c>
                  <a:txBody>
                    <a:bodyPr/>
                    <a:lstStyle/>
                    <a:p>
                      <a:pPr algn="ctr">
                        <a:spcAft>
                          <a:spcPts val="0"/>
                        </a:spcAft>
                      </a:pPr>
                      <a:r>
                        <a:rPr lang="en-US" sz="1100">
                          <a:solidFill>
                            <a:schemeClr val="tx2">
                              <a:lumMod val="20000"/>
                              <a:lumOff val="80000"/>
                            </a:schemeClr>
                          </a:solidFill>
                          <a:effectLst/>
                        </a:rPr>
                        <a:t>44.58 a</a:t>
                      </a:r>
                      <a:endParaRPr lang="en-US" sz="1100">
                        <a:solidFill>
                          <a:schemeClr val="tx2">
                            <a:lumMod val="20000"/>
                            <a:lumOff val="8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r>
              <a:tr h="213906">
                <a:tc vMerge="1">
                  <a:txBody>
                    <a:bodyPr/>
                    <a:lstStyle/>
                    <a:p>
                      <a:endParaRPr lang="en-US"/>
                    </a:p>
                  </a:txBody>
                  <a:tcPr/>
                </a:tc>
                <a:tc>
                  <a:txBody>
                    <a:bodyPr/>
                    <a:lstStyle/>
                    <a:p>
                      <a:pPr algn="ctr">
                        <a:spcAft>
                          <a:spcPts val="0"/>
                        </a:spcAft>
                      </a:pPr>
                      <a:r>
                        <a:rPr lang="en-US" sz="1100" dirty="0">
                          <a:solidFill>
                            <a:schemeClr val="tx2">
                              <a:lumMod val="50000"/>
                            </a:schemeClr>
                          </a:solidFill>
                          <a:effectLst/>
                        </a:rPr>
                        <a:t>(a)</a:t>
                      </a:r>
                      <a:endParaRPr lang="en-US" sz="1100" dirty="0">
                        <a:solidFill>
                          <a:schemeClr val="tx2">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c>
                  <a:txBody>
                    <a:bodyPr/>
                    <a:lstStyle/>
                    <a:p>
                      <a:pPr algn="ctr">
                        <a:spcAft>
                          <a:spcPts val="0"/>
                        </a:spcAft>
                      </a:pPr>
                      <a:r>
                        <a:rPr lang="en-US" sz="1100" dirty="0">
                          <a:solidFill>
                            <a:schemeClr val="tx2">
                              <a:lumMod val="50000"/>
                            </a:schemeClr>
                          </a:solidFill>
                          <a:effectLst/>
                        </a:rPr>
                        <a:t>(a)</a:t>
                      </a:r>
                      <a:endParaRPr lang="en-US" sz="1100" dirty="0">
                        <a:solidFill>
                          <a:schemeClr val="tx2">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45393" marR="45393"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0140972"/>
              </p:ext>
            </p:extLst>
          </p:nvPr>
        </p:nvGraphicFramePr>
        <p:xfrm>
          <a:off x="4974771" y="2982686"/>
          <a:ext cx="3270250" cy="925284"/>
        </p:xfrm>
        <a:graphic>
          <a:graphicData uri="http://schemas.openxmlformats.org/drawingml/2006/table">
            <a:tbl>
              <a:tblPr>
                <a:tableStyleId>{5DA37D80-6434-44D0-A028-1B22A696006F}</a:tableStyleId>
              </a:tblPr>
              <a:tblGrid>
                <a:gridCol w="1626564"/>
                <a:gridCol w="821843"/>
                <a:gridCol w="821843"/>
              </a:tblGrid>
              <a:tr h="308428">
                <a:tc>
                  <a:txBody>
                    <a:bodyPr/>
                    <a:lstStyle/>
                    <a:p>
                      <a:pPr algn="ctr" fontAlgn="ctr"/>
                      <a:r>
                        <a:rPr lang="en-US" sz="1400" u="none" strike="noStrike" dirty="0" err="1">
                          <a:effectLst/>
                        </a:rPr>
                        <a:t>Perbandingan</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75000"/>
                      </a:schemeClr>
                    </a:solidFill>
                  </a:tcPr>
                </a:tc>
                <a:tc>
                  <a:txBody>
                    <a:bodyPr/>
                    <a:lstStyle/>
                    <a:p>
                      <a:pPr algn="ctr" fontAlgn="ctr"/>
                      <a:r>
                        <a:rPr lang="en-US" sz="1400" u="none" strike="noStrike">
                          <a:effectLst/>
                        </a:rPr>
                        <a:t>Sy</a:t>
                      </a:r>
                      <a:endParaRPr lang="en-US" sz="1400" b="0" i="0" u="none" strike="noStrike">
                        <a:solidFill>
                          <a:srgbClr val="000000"/>
                        </a:solidFill>
                        <a:effectLst/>
                        <a:latin typeface="Calibri" panose="020F0502020204030204" pitchFamily="34" charset="0"/>
                      </a:endParaRPr>
                    </a:p>
                  </a:txBody>
                  <a:tcPr marL="9525" marR="9525" marT="9525" marB="0" anchor="ctr">
                    <a:solidFill>
                      <a:schemeClr val="tx2">
                        <a:lumMod val="75000"/>
                      </a:schemeClr>
                    </a:solidFill>
                  </a:tcPr>
                </a:tc>
                <a:tc>
                  <a:txBody>
                    <a:bodyPr/>
                    <a:lstStyle/>
                    <a:p>
                      <a:pPr algn="ctr" fontAlgn="ctr"/>
                      <a:r>
                        <a:rPr lang="en-US" sz="1400" u="none" strike="noStrike">
                          <a:effectLst/>
                        </a:rPr>
                        <a:t>BNT 5%</a:t>
                      </a:r>
                      <a:endParaRPr lang="en-US" sz="1400" b="0" i="0" u="none" strike="noStrike">
                        <a:solidFill>
                          <a:srgbClr val="000000"/>
                        </a:solidFill>
                        <a:effectLst/>
                        <a:latin typeface="Calibri" panose="020F0502020204030204" pitchFamily="34" charset="0"/>
                      </a:endParaRPr>
                    </a:p>
                  </a:txBody>
                  <a:tcPr marL="9525" marR="9525" marT="9525" marB="0" anchor="ctr">
                    <a:solidFill>
                      <a:schemeClr val="tx2">
                        <a:lumMod val="75000"/>
                      </a:schemeClr>
                    </a:solidFill>
                  </a:tcPr>
                </a:tc>
              </a:tr>
              <a:tr h="308428">
                <a:tc>
                  <a:txBody>
                    <a:bodyPr/>
                    <a:lstStyle/>
                    <a:p>
                      <a:pPr algn="ctr" fontAlgn="ctr"/>
                      <a:r>
                        <a:rPr lang="en-US" sz="1400" u="none" strike="noStrike">
                          <a:effectLst/>
                        </a:rPr>
                        <a:t>2-rataan P</a:t>
                      </a:r>
                      <a:endParaRPr lang="en-US" sz="1400" b="0" i="0" u="none" strike="noStrike">
                        <a:solidFill>
                          <a:srgbClr val="000000"/>
                        </a:solidFill>
                        <a:effectLst/>
                        <a:latin typeface="Calibri" panose="020F0502020204030204" pitchFamily="34" charset="0"/>
                      </a:endParaRPr>
                    </a:p>
                  </a:txBody>
                  <a:tcPr marL="9525" marR="9525" marT="9525" marB="0" anchor="ctr">
                    <a:solidFill>
                      <a:schemeClr val="tx2">
                        <a:lumMod val="75000"/>
                      </a:schemeClr>
                    </a:solidFill>
                  </a:tcPr>
                </a:tc>
                <a:tc>
                  <a:txBody>
                    <a:bodyPr/>
                    <a:lstStyle/>
                    <a:p>
                      <a:pPr algn="ctr" fontAlgn="ctr"/>
                      <a:r>
                        <a:rPr lang="en-US" sz="1400" u="none" strike="noStrike">
                          <a:effectLst/>
                        </a:rPr>
                        <a:t>22.881</a:t>
                      </a:r>
                      <a:endParaRPr lang="en-US" sz="1400" b="0" i="0" u="none" strike="noStrike">
                        <a:solidFill>
                          <a:srgbClr val="000000"/>
                        </a:solidFill>
                        <a:effectLst/>
                        <a:latin typeface="Calibri" panose="020F0502020204030204" pitchFamily="34" charset="0"/>
                      </a:endParaRPr>
                    </a:p>
                  </a:txBody>
                  <a:tcPr marL="9525" marR="9525" marT="9525" marB="0" anchor="ctr">
                    <a:solidFill>
                      <a:schemeClr val="tx2">
                        <a:lumMod val="75000"/>
                      </a:schemeClr>
                    </a:solidFill>
                  </a:tcPr>
                </a:tc>
                <a:tc>
                  <a:txBody>
                    <a:bodyPr/>
                    <a:lstStyle/>
                    <a:p>
                      <a:pPr algn="ctr" fontAlgn="ctr"/>
                      <a:r>
                        <a:rPr lang="en-US" sz="1400" u="none" strike="noStrike">
                          <a:effectLst/>
                        </a:rPr>
                        <a:t>48.667</a:t>
                      </a:r>
                      <a:endParaRPr lang="en-US" sz="1400" b="0" i="0" u="none" strike="noStrike">
                        <a:solidFill>
                          <a:srgbClr val="000000"/>
                        </a:solidFill>
                        <a:effectLst/>
                        <a:latin typeface="Calibri" panose="020F0502020204030204" pitchFamily="34" charset="0"/>
                      </a:endParaRPr>
                    </a:p>
                  </a:txBody>
                  <a:tcPr marL="9525" marR="9525" marT="9525" marB="0" anchor="ctr">
                    <a:solidFill>
                      <a:schemeClr val="tx2">
                        <a:lumMod val="75000"/>
                      </a:schemeClr>
                    </a:solidFill>
                  </a:tcPr>
                </a:tc>
              </a:tr>
              <a:tr h="308428">
                <a:tc>
                  <a:txBody>
                    <a:bodyPr/>
                    <a:lstStyle/>
                    <a:p>
                      <a:pPr algn="ctr" fontAlgn="ctr"/>
                      <a:r>
                        <a:rPr lang="en-US" sz="1400" u="none" strike="noStrike" dirty="0">
                          <a:effectLst/>
                        </a:rPr>
                        <a:t>2-rataan G</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75000"/>
                      </a:schemeClr>
                    </a:solidFill>
                  </a:tcPr>
                </a:tc>
                <a:tc>
                  <a:txBody>
                    <a:bodyPr/>
                    <a:lstStyle/>
                    <a:p>
                      <a:pPr algn="ctr" fontAlgn="ctr"/>
                      <a:r>
                        <a:rPr lang="en-US" sz="1400" u="none" strike="noStrike">
                          <a:effectLst/>
                        </a:rPr>
                        <a:t>12.436</a:t>
                      </a:r>
                      <a:endParaRPr lang="en-US" sz="1400" b="0" i="0" u="none" strike="noStrike">
                        <a:solidFill>
                          <a:srgbClr val="000000"/>
                        </a:solidFill>
                        <a:effectLst/>
                        <a:latin typeface="Calibri" panose="020F0502020204030204" pitchFamily="34" charset="0"/>
                      </a:endParaRPr>
                    </a:p>
                  </a:txBody>
                  <a:tcPr marL="9525" marR="9525" marT="9525" marB="0" anchor="ctr">
                    <a:solidFill>
                      <a:schemeClr val="tx2">
                        <a:lumMod val="75000"/>
                      </a:schemeClr>
                    </a:solidFill>
                  </a:tcPr>
                </a:tc>
                <a:tc>
                  <a:txBody>
                    <a:bodyPr/>
                    <a:lstStyle/>
                    <a:p>
                      <a:pPr algn="ctr" fontAlgn="ctr"/>
                      <a:r>
                        <a:rPr lang="en-US" sz="1400" u="none" strike="noStrike" dirty="0">
                          <a:effectLst/>
                        </a:rPr>
                        <a:t>26.128</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75000"/>
                      </a:schemeClr>
                    </a:solidFill>
                  </a:tcPr>
                </a:tc>
              </a:tr>
            </a:tbl>
          </a:graphicData>
        </a:graphic>
      </p:graphicFrame>
    </p:spTree>
    <p:extLst>
      <p:ext uri="{BB962C8B-B14F-4D97-AF65-F5344CB8AC3E}">
        <p14:creationId xmlns:p14="http://schemas.microsoft.com/office/powerpoint/2010/main" val="2997922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64;p38"/>
          <p:cNvSpPr/>
          <p:nvPr/>
        </p:nvSpPr>
        <p:spPr>
          <a:xfrm rot="10800000" flipH="1">
            <a:off x="761950" y="1883528"/>
            <a:ext cx="3453086" cy="1821625"/>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00C3B1">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63;p38"/>
          <p:cNvSpPr/>
          <p:nvPr/>
        </p:nvSpPr>
        <p:spPr>
          <a:xfrm>
            <a:off x="5649809" y="1315275"/>
            <a:ext cx="1645132" cy="1126723"/>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Subtitle 1"/>
          <p:cNvSpPr>
            <a:spLocks noGrp="1"/>
          </p:cNvSpPr>
          <p:nvPr>
            <p:ph type="subTitle" idx="1"/>
          </p:nvPr>
        </p:nvSpPr>
        <p:spPr>
          <a:xfrm>
            <a:off x="4229000" y="2514381"/>
            <a:ext cx="4486750" cy="1186956"/>
          </a:xfrm>
        </p:spPr>
        <p:txBody>
          <a:bodyPr/>
          <a:lstStyle/>
          <a:p>
            <a:pPr lvl="0"/>
            <a:r>
              <a:rPr lang="id-ID" dirty="0" smtClean="0"/>
              <a:t>ANALISIS KASUS MENGGUNAKAN SOFTWARE MINITAB</a:t>
            </a:r>
            <a:endParaRPr lang="en-US" dirty="0"/>
          </a:p>
        </p:txBody>
      </p:sp>
      <p:sp>
        <p:nvSpPr>
          <p:cNvPr id="9" name="Title 3"/>
          <p:cNvSpPr>
            <a:spLocks noGrp="1"/>
          </p:cNvSpPr>
          <p:nvPr>
            <p:ph type="title"/>
          </p:nvPr>
        </p:nvSpPr>
        <p:spPr>
          <a:xfrm>
            <a:off x="5803375" y="1391475"/>
            <a:ext cx="1338000" cy="1219500"/>
          </a:xfrm>
        </p:spPr>
        <p:txBody>
          <a:bodyPr/>
          <a:lstStyle/>
          <a:p>
            <a:r>
              <a:rPr lang="en-GB" sz="10300" dirty="0" smtClean="0"/>
              <a:t>06</a:t>
            </a:r>
            <a:endParaRPr lang="en-US" sz="10300" dirty="0"/>
          </a:p>
        </p:txBody>
      </p:sp>
      <p:pic>
        <p:nvPicPr>
          <p:cNvPr id="10" name="Google Shape;965;p38"/>
          <p:cNvPicPr preferRelativeResize="0"/>
          <p:nvPr/>
        </p:nvPicPr>
        <p:blipFill rotWithShape="1">
          <a:blip r:embed="rId2">
            <a:alphaModFix/>
          </a:blip>
          <a:srcRect t="4495" b="4504"/>
          <a:stretch/>
        </p:blipFill>
        <p:spPr>
          <a:xfrm>
            <a:off x="840400" y="1315275"/>
            <a:ext cx="3296173" cy="2958146"/>
          </a:xfrm>
          <a:prstGeom prst="rect">
            <a:avLst/>
          </a:prstGeom>
          <a:noFill/>
          <a:ln>
            <a:noFill/>
          </a:ln>
        </p:spPr>
      </p:pic>
    </p:spTree>
    <p:extLst>
      <p:ext uri="{BB962C8B-B14F-4D97-AF65-F5344CB8AC3E}">
        <p14:creationId xmlns:p14="http://schemas.microsoft.com/office/powerpoint/2010/main" val="257962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536" y="1515167"/>
            <a:ext cx="5599643" cy="3033140"/>
          </a:xfrm>
          <a:prstGeom prst="rect">
            <a:avLst/>
          </a:prstGeom>
        </p:spPr>
      </p:pic>
      <p:sp>
        <p:nvSpPr>
          <p:cNvPr id="5" name="Google Shape;979;p40"/>
          <p:cNvSpPr txBox="1">
            <a:spLocks/>
          </p:cNvSpPr>
          <p:nvPr/>
        </p:nvSpPr>
        <p:spPr>
          <a:xfrm>
            <a:off x="2000536" y="475432"/>
            <a:ext cx="5853944" cy="96295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d-ID" dirty="0" smtClean="0">
                <a:solidFill>
                  <a:schemeClr val="tx1"/>
                </a:solidFill>
              </a:rPr>
              <a:t>Untuk mengeluarkan hasil outputnya, Klik Stat &gt; ANOVA &gt; General Linier Model &gt; Fit General Linier Model.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152" y="457199"/>
            <a:ext cx="5847162" cy="2888487"/>
          </a:xfrm>
          <a:prstGeom prst="rect">
            <a:avLst/>
          </a:prstGeom>
        </p:spPr>
      </p:pic>
      <p:sp>
        <p:nvSpPr>
          <p:cNvPr id="4" name="Google Shape;979;p40"/>
          <p:cNvSpPr txBox="1">
            <a:spLocks/>
          </p:cNvSpPr>
          <p:nvPr/>
        </p:nvSpPr>
        <p:spPr>
          <a:xfrm>
            <a:off x="643238" y="3424114"/>
            <a:ext cx="5364573" cy="130199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id-ID" dirty="0" smtClean="0">
                <a:solidFill>
                  <a:schemeClr val="tx1"/>
                </a:solidFill>
              </a:rPr>
              <a:t>Kemudian Klik Model. Untuk menambahkan interaksi antara pupuk dan genotip, maka Klik Pupuk pada kolom Factors and Covariates dan klik Genotip pada kolom Terms in the Model. Klik Add, maka akan muncul Pupuk*Genotipe pada kolom Terms in the Model. Lakukan hal yang sama  untuk interaksi antara Pupuk dengan Kelompok. Klik OK.</a:t>
            </a:r>
          </a:p>
        </p:txBody>
      </p:sp>
      <p:sp>
        <p:nvSpPr>
          <p:cNvPr id="5" name="Rectangle 4"/>
          <p:cNvSpPr/>
          <p:nvPr/>
        </p:nvSpPr>
        <p:spPr>
          <a:xfrm>
            <a:off x="470653" y="1389051"/>
            <a:ext cx="2604499" cy="1384995"/>
          </a:xfrm>
          <a:prstGeom prst="rect">
            <a:avLst/>
          </a:prstGeom>
        </p:spPr>
        <p:txBody>
          <a:bodyPr wrap="square">
            <a:spAutoFit/>
          </a:bodyPr>
          <a:lstStyle/>
          <a:p>
            <a:pPr algn="just"/>
            <a:r>
              <a:rPr lang="id-ID" dirty="0">
                <a:solidFill>
                  <a:schemeClr val="tx1"/>
                </a:solidFill>
              </a:rPr>
              <a:t>Setelah muncul kotak dialog seperti di </a:t>
            </a:r>
            <a:r>
              <a:rPr lang="id-ID" dirty="0" smtClean="0">
                <a:solidFill>
                  <a:schemeClr val="tx1"/>
                </a:solidFill>
              </a:rPr>
              <a:t>samping, </a:t>
            </a:r>
            <a:r>
              <a:rPr lang="id-ID" dirty="0">
                <a:solidFill>
                  <a:schemeClr val="tx1"/>
                </a:solidFill>
              </a:rPr>
              <a:t>pada kolom responses pilih Hasil dan pada kolom faktor pilih Pupuk, Genotip, serta Kelompok.</a:t>
            </a:r>
          </a:p>
        </p:txBody>
      </p:sp>
    </p:spTree>
    <p:extLst>
      <p:ext uri="{BB962C8B-B14F-4D97-AF65-F5344CB8AC3E}">
        <p14:creationId xmlns:p14="http://schemas.microsoft.com/office/powerpoint/2010/main" val="38954832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3572" y="664029"/>
            <a:ext cx="5822510" cy="2556915"/>
          </a:xfrm>
          <a:prstGeom prst="rect">
            <a:avLst/>
          </a:prstGeom>
        </p:spPr>
      </p:pic>
      <p:sp>
        <p:nvSpPr>
          <p:cNvPr id="6" name="Google Shape;979;p40"/>
          <p:cNvSpPr txBox="1">
            <a:spLocks/>
          </p:cNvSpPr>
          <p:nvPr/>
        </p:nvSpPr>
        <p:spPr>
          <a:xfrm>
            <a:off x="489446" y="1671902"/>
            <a:ext cx="2624126" cy="15490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id-ID" dirty="0" smtClean="0">
                <a:solidFill>
                  <a:schemeClr val="tx1"/>
                </a:solidFill>
              </a:rPr>
              <a:t>Untuk menampilkan grafik, Klik Graph. Pilih For in One untuk menampilkan grafik Histogram of residuals, Normal probability plot of residuals, Residuals versus fit, dan Residuals versus order. Klik OK.</a:t>
            </a:r>
          </a:p>
        </p:txBody>
      </p:sp>
      <p:sp>
        <p:nvSpPr>
          <p:cNvPr id="7" name="Google Shape;979;p40"/>
          <p:cNvSpPr txBox="1">
            <a:spLocks/>
          </p:cNvSpPr>
          <p:nvPr/>
        </p:nvSpPr>
        <p:spPr>
          <a:xfrm>
            <a:off x="1255750" y="3675566"/>
            <a:ext cx="6899422" cy="69441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id-ID" dirty="0" smtClean="0">
                <a:solidFill>
                  <a:schemeClr val="tx1"/>
                </a:solidFill>
              </a:rPr>
              <a:t>Setelah itu, klik Storage dan pilih Residuals serta Standardized Residuals. Klik OK</a:t>
            </a:r>
          </a:p>
        </p:txBody>
      </p:sp>
    </p:spTree>
    <p:extLst>
      <p:ext uri="{BB962C8B-B14F-4D97-AF65-F5344CB8AC3E}">
        <p14:creationId xmlns:p14="http://schemas.microsoft.com/office/powerpoint/2010/main" val="30902401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pic>
        <p:nvPicPr>
          <p:cNvPr id="21" name="Picture 20"/>
          <p:cNvPicPr/>
          <p:nvPr/>
        </p:nvPicPr>
        <p:blipFill>
          <a:blip r:embed="rId3"/>
          <a:stretch>
            <a:fillRect/>
          </a:stretch>
        </p:blipFill>
        <p:spPr>
          <a:xfrm>
            <a:off x="860377" y="945223"/>
            <a:ext cx="4184234" cy="2321959"/>
          </a:xfrm>
          <a:prstGeom prst="rect">
            <a:avLst/>
          </a:prstGeom>
        </p:spPr>
      </p:pic>
      <p:sp>
        <p:nvSpPr>
          <p:cNvPr id="4" name="Google Shape;979;p40"/>
          <p:cNvSpPr txBox="1">
            <a:spLocks/>
          </p:cNvSpPr>
          <p:nvPr/>
        </p:nvSpPr>
        <p:spPr>
          <a:xfrm>
            <a:off x="1131316" y="236306"/>
            <a:ext cx="3642355" cy="57544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id-ID" dirty="0" smtClean="0">
                <a:solidFill>
                  <a:schemeClr val="tx1"/>
                </a:solidFill>
              </a:rPr>
              <a:t>Maka akan muncul output sebagai berikut.</a:t>
            </a:r>
          </a:p>
        </p:txBody>
      </p:sp>
      <p:sp>
        <p:nvSpPr>
          <p:cNvPr id="5" name="Google Shape;979;p40"/>
          <p:cNvSpPr txBox="1">
            <a:spLocks/>
          </p:cNvSpPr>
          <p:nvPr/>
        </p:nvSpPr>
        <p:spPr>
          <a:xfrm>
            <a:off x="5376643" y="991014"/>
            <a:ext cx="3192005" cy="227616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id-ID" dirty="0">
                <a:solidFill>
                  <a:schemeClr val="tx1"/>
                </a:solidFill>
              </a:rPr>
              <a:t>Pada grafik Normal Probability Plot dapat diketahui bahwa nilai berdistribusi normal karena nilai mengikuti garis </a:t>
            </a:r>
            <a:r>
              <a:rPr lang="id-ID" dirty="0" smtClean="0">
                <a:solidFill>
                  <a:schemeClr val="tx1"/>
                </a:solidFill>
              </a:rPr>
              <a:t>lurus. Pada grafik Versus Fits dapat disimpulkan bahwa nilai berdistribusi normal karena menyebar secara merata, begitupula pada grafik Versus Order. Sedangkan pada histogram dapat diketahui bahwa nilai berdistribusi normal karena berbentuk seperti gunung.</a:t>
            </a:r>
          </a:p>
        </p:txBody>
      </p:sp>
      <p:sp>
        <p:nvSpPr>
          <p:cNvPr id="6" name="Google Shape;979;p40"/>
          <p:cNvSpPr txBox="1">
            <a:spLocks/>
          </p:cNvSpPr>
          <p:nvPr/>
        </p:nvSpPr>
        <p:spPr>
          <a:xfrm>
            <a:off x="1550845" y="3557542"/>
            <a:ext cx="3222826" cy="99284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id-ID" dirty="0" smtClean="0">
                <a:solidFill>
                  <a:schemeClr val="tx1"/>
                </a:solidFill>
              </a:rPr>
              <a:t>Pada output disamping, dapat diketahui bahwa faktor Pupuk terdiri dari 6 taraf, Genotip sebanyak 2 taraf, dan Kelompok sebanyak 4 taraf.</a:t>
            </a:r>
          </a:p>
        </p:txBody>
      </p:sp>
      <p:pic>
        <p:nvPicPr>
          <p:cNvPr id="7" name="Picture 6"/>
          <p:cNvPicPr/>
          <p:nvPr/>
        </p:nvPicPr>
        <p:blipFill>
          <a:blip r:embed="rId4"/>
          <a:stretch>
            <a:fillRect/>
          </a:stretch>
        </p:blipFill>
        <p:spPr>
          <a:xfrm>
            <a:off x="5352836" y="3427166"/>
            <a:ext cx="3215812" cy="1253599"/>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pic>
        <p:nvPicPr>
          <p:cNvPr id="8" name="Picture 7"/>
          <p:cNvPicPr/>
          <p:nvPr/>
        </p:nvPicPr>
        <p:blipFill>
          <a:blip r:embed="rId3"/>
          <a:stretch>
            <a:fillRect/>
          </a:stretch>
        </p:blipFill>
        <p:spPr>
          <a:xfrm>
            <a:off x="1085803" y="476652"/>
            <a:ext cx="3219068" cy="2533677"/>
          </a:xfrm>
          <a:prstGeom prst="rect">
            <a:avLst/>
          </a:prstGeom>
        </p:spPr>
      </p:pic>
      <p:sp>
        <p:nvSpPr>
          <p:cNvPr id="13" name="Rectangle 12"/>
          <p:cNvSpPr/>
          <p:nvPr/>
        </p:nvSpPr>
        <p:spPr>
          <a:xfrm>
            <a:off x="4304871" y="1005448"/>
            <a:ext cx="3738281" cy="1870897"/>
          </a:xfrm>
          <a:prstGeom prst="rect">
            <a:avLst/>
          </a:prstGeom>
        </p:spPr>
        <p:txBody>
          <a:bodyPr wrap="square">
            <a:spAutoFit/>
          </a:bodyPr>
          <a:lstStyle/>
          <a:p>
            <a:pPr marL="342900" lvl="0" indent="-342900" algn="just">
              <a:lnSpc>
                <a:spcPct val="107000"/>
              </a:lnSpc>
              <a:buFont typeface="Wingdings" panose="05000000000000000000" pitchFamily="2" charset="2"/>
              <a:buChar char=""/>
            </a:pPr>
            <a:r>
              <a:rPr lang="en-GB" sz="1200" dirty="0" err="1">
                <a:solidFill>
                  <a:schemeClr val="tx1"/>
                </a:solidFill>
                <a:latin typeface="+mj-lt"/>
                <a:ea typeface="Calibri" panose="020F0502020204030204" pitchFamily="34" charset="0"/>
                <a:cs typeface="Times New Roman" panose="02020603050405020304" pitchFamily="18" charset="0"/>
              </a:rPr>
              <a:t>Pengaruh</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faktor</a:t>
            </a:r>
            <a:r>
              <a:rPr lang="en-GB" sz="1200" dirty="0">
                <a:solidFill>
                  <a:schemeClr val="tx1"/>
                </a:solidFill>
                <a:latin typeface="+mj-lt"/>
                <a:ea typeface="Calibri" panose="020F0502020204030204" pitchFamily="34" charset="0"/>
                <a:cs typeface="Times New Roman" panose="02020603050405020304" pitchFamily="18" charset="0"/>
              </a:rPr>
              <a:t> </a:t>
            </a:r>
            <a:r>
              <a:rPr lang="id-ID" sz="1200" dirty="0">
                <a:solidFill>
                  <a:schemeClr val="tx1"/>
                </a:solidFill>
                <a:latin typeface="+mj-lt"/>
                <a:ea typeface="Calibri" panose="020F0502020204030204" pitchFamily="34" charset="0"/>
                <a:cs typeface="Times New Roman" panose="02020603050405020304" pitchFamily="18" charset="0"/>
              </a:rPr>
              <a:t>P</a:t>
            </a:r>
            <a:r>
              <a:rPr lang="id-ID" sz="1200" dirty="0" smtClean="0">
                <a:solidFill>
                  <a:schemeClr val="tx1"/>
                </a:solidFill>
                <a:latin typeface="+mj-lt"/>
                <a:ea typeface="Calibri" panose="020F0502020204030204" pitchFamily="34" charset="0"/>
                <a:cs typeface="Times New Roman" panose="02020603050405020304" pitchFamily="18" charset="0"/>
              </a:rPr>
              <a:t>upuk</a:t>
            </a:r>
            <a:r>
              <a:rPr lang="en-GB" sz="1200" dirty="0" smtClean="0">
                <a:solidFill>
                  <a:schemeClr val="tx1"/>
                </a:solidFill>
                <a:latin typeface="+mj-lt"/>
                <a:ea typeface="Calibri" panose="020F0502020204030204" pitchFamily="34" charset="0"/>
                <a:cs typeface="Times New Roman" panose="02020603050405020304" pitchFamily="18" charset="0"/>
              </a:rPr>
              <a:t> </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Signifikan</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Karena</a:t>
            </a:r>
            <a:r>
              <a:rPr lang="en-GB" sz="1200" dirty="0">
                <a:solidFill>
                  <a:schemeClr val="tx1"/>
                </a:solidFill>
                <a:latin typeface="+mj-lt"/>
                <a:ea typeface="Calibri" panose="020F0502020204030204" pitchFamily="34" charset="0"/>
                <a:cs typeface="Times New Roman" panose="02020603050405020304" pitchFamily="18" charset="0"/>
              </a:rPr>
              <a:t> </a:t>
            </a:r>
            <a:r>
              <a:rPr lang="id-ID" sz="1200" dirty="0" smtClean="0">
                <a:solidFill>
                  <a:schemeClr val="tx1"/>
                </a:solidFill>
                <a:latin typeface="+mj-lt"/>
                <a:ea typeface="Calibri" panose="020F0502020204030204" pitchFamily="34" charset="0"/>
                <a:cs typeface="Times New Roman" panose="02020603050405020304" pitchFamily="18" charset="0"/>
              </a:rPr>
              <a:t>p-value </a:t>
            </a:r>
            <a:r>
              <a:rPr lang="el-GR" sz="1200" dirty="0">
                <a:solidFill>
                  <a:schemeClr val="tx1"/>
                </a:solidFill>
                <a:latin typeface="+mj-lt"/>
                <a:ea typeface="Calibri" panose="020F0502020204030204" pitchFamily="34" charset="0"/>
                <a:cs typeface="Times New Roman" panose="02020603050405020304" pitchFamily="18" charset="0"/>
              </a:rPr>
              <a:t>&lt; </a:t>
            </a:r>
            <a:r>
              <a:rPr lang="el-GR" sz="1200" dirty="0" smtClean="0">
                <a:solidFill>
                  <a:schemeClr val="tx1"/>
                </a:solidFill>
                <a:latin typeface="+mj-lt"/>
                <a:ea typeface="Calibri" panose="020F0502020204030204" pitchFamily="34" charset="0"/>
                <a:cs typeface="Times New Roman" panose="02020603050405020304" pitchFamily="18" charset="0"/>
              </a:rPr>
              <a:t>α=0,05</a:t>
            </a:r>
            <a:r>
              <a:rPr lang="id-ID" sz="1200" dirty="0" smtClean="0">
                <a:solidFill>
                  <a:schemeClr val="tx1"/>
                </a:solidFill>
                <a:latin typeface="+mj-lt"/>
                <a:ea typeface="Calibri" panose="020F0502020204030204" pitchFamily="34" charset="0"/>
                <a:cs typeface="Times New Roman" panose="02020603050405020304" pitchFamily="18" charset="0"/>
              </a:rPr>
              <a:t>, maka </a:t>
            </a:r>
            <a:r>
              <a:rPr lang="en-GB" sz="1200" dirty="0" smtClean="0">
                <a:solidFill>
                  <a:schemeClr val="tx1"/>
                </a:solidFill>
                <a:latin typeface="+mj-lt"/>
                <a:ea typeface="Calibri" panose="020F0502020204030204" pitchFamily="34" charset="0"/>
                <a:cs typeface="Times New Roman" panose="02020603050405020304" pitchFamily="18" charset="0"/>
              </a:rPr>
              <a:t>H0 </a:t>
            </a:r>
            <a:r>
              <a:rPr lang="en-GB" sz="1200" dirty="0" err="1" smtClean="0">
                <a:solidFill>
                  <a:schemeClr val="tx1"/>
                </a:solidFill>
                <a:latin typeface="+mj-lt"/>
                <a:ea typeface="Calibri" panose="020F0502020204030204" pitchFamily="34" charset="0"/>
                <a:cs typeface="Times New Roman" panose="02020603050405020304" pitchFamily="18" charset="0"/>
              </a:rPr>
              <a:t>ditolak</a:t>
            </a:r>
            <a:r>
              <a:rPr lang="en-GB" sz="1200" dirty="0" smtClean="0">
                <a:solidFill>
                  <a:schemeClr val="tx1"/>
                </a:solidFill>
                <a:latin typeface="+mj-lt"/>
                <a:ea typeface="Calibri" panose="020F0502020204030204" pitchFamily="34" charset="0"/>
                <a:cs typeface="Times New Roman" panose="02020603050405020304" pitchFamily="18" charset="0"/>
              </a:rPr>
              <a:t>. </a:t>
            </a:r>
            <a:r>
              <a:rPr lang="en-GB" sz="1200" dirty="0" err="1" smtClean="0">
                <a:solidFill>
                  <a:schemeClr val="tx1"/>
                </a:solidFill>
                <a:latin typeface="+mj-lt"/>
                <a:ea typeface="Calibri" panose="020F0502020204030204" pitchFamily="34" charset="0"/>
                <a:cs typeface="Times New Roman" panose="02020603050405020304" pitchFamily="18" charset="0"/>
              </a:rPr>
              <a:t>Artinya</a:t>
            </a:r>
            <a:r>
              <a:rPr lang="en-GB" sz="1200" dirty="0" smtClean="0">
                <a:solidFill>
                  <a:schemeClr val="tx1"/>
                </a:solidFill>
                <a:latin typeface="+mj-lt"/>
                <a:ea typeface="Calibri" panose="020F0502020204030204" pitchFamily="34" charset="0"/>
                <a:cs typeface="Times New Roman" panose="02020603050405020304" pitchFamily="18" charset="0"/>
              </a:rPr>
              <a:t> </a:t>
            </a:r>
            <a:r>
              <a:rPr lang="en-GB" sz="1200" dirty="0" err="1" smtClean="0">
                <a:solidFill>
                  <a:schemeClr val="tx1"/>
                </a:solidFill>
                <a:latin typeface="+mj-lt"/>
                <a:ea typeface="Calibri" panose="020F0502020204030204" pitchFamily="34" charset="0"/>
                <a:cs typeface="Times New Roman" panose="02020603050405020304" pitchFamily="18" charset="0"/>
              </a:rPr>
              <a:t>terdapat</a:t>
            </a:r>
            <a:r>
              <a:rPr lang="en-GB" sz="1200" dirty="0" smtClean="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perbedaan</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pengaruh</a:t>
            </a:r>
            <a:r>
              <a:rPr lang="en-GB" sz="1200" dirty="0">
                <a:solidFill>
                  <a:schemeClr val="tx1"/>
                </a:solidFill>
                <a:latin typeface="+mj-lt"/>
                <a:ea typeface="Calibri" panose="020F0502020204030204" pitchFamily="34" charset="0"/>
                <a:cs typeface="Times New Roman" panose="02020603050405020304" pitchFamily="18" charset="0"/>
              </a:rPr>
              <a:t> </a:t>
            </a:r>
            <a:r>
              <a:rPr lang="id-ID" sz="1200" dirty="0" smtClean="0">
                <a:solidFill>
                  <a:schemeClr val="tx1"/>
                </a:solidFill>
                <a:latin typeface="+mj-lt"/>
                <a:ea typeface="Calibri" panose="020F0502020204030204" pitchFamily="34" charset="0"/>
                <a:cs typeface="Times New Roman" panose="02020603050405020304" pitchFamily="18" charset="0"/>
              </a:rPr>
              <a:t>Pupuk </a:t>
            </a:r>
            <a:r>
              <a:rPr lang="en-GB" sz="1200" dirty="0" err="1" smtClean="0">
                <a:solidFill>
                  <a:schemeClr val="tx1"/>
                </a:solidFill>
                <a:latin typeface="+mj-lt"/>
                <a:ea typeface="Calibri" panose="020F0502020204030204" pitchFamily="34" charset="0"/>
                <a:cs typeface="Times New Roman" panose="02020603050405020304" pitchFamily="18" charset="0"/>
              </a:rPr>
              <a:t>terhadap</a:t>
            </a:r>
            <a:r>
              <a:rPr lang="en-GB" sz="1200" dirty="0" smtClean="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respon</a:t>
            </a:r>
            <a:r>
              <a:rPr lang="en-GB" sz="1200" dirty="0">
                <a:solidFill>
                  <a:schemeClr val="tx1"/>
                </a:solidFill>
                <a:latin typeface="+mj-lt"/>
                <a:ea typeface="Calibri" panose="020F0502020204030204" pitchFamily="34" charset="0"/>
                <a:cs typeface="Times New Roman" panose="02020603050405020304" pitchFamily="18" charset="0"/>
              </a:rPr>
              <a:t> yang </a:t>
            </a:r>
            <a:r>
              <a:rPr lang="en-GB" sz="1200" dirty="0" err="1">
                <a:solidFill>
                  <a:schemeClr val="tx1"/>
                </a:solidFill>
                <a:latin typeface="+mj-lt"/>
                <a:ea typeface="Calibri" panose="020F0502020204030204" pitchFamily="34" charset="0"/>
                <a:cs typeface="Times New Roman" panose="02020603050405020304" pitchFamily="18" charset="0"/>
              </a:rPr>
              <a:t>diamati</a:t>
            </a:r>
            <a:r>
              <a:rPr lang="en-GB" sz="1200" dirty="0" smtClean="0">
                <a:solidFill>
                  <a:schemeClr val="tx1"/>
                </a:solidFill>
                <a:latin typeface="+mj-lt"/>
                <a:ea typeface="Calibri" panose="020F0502020204030204" pitchFamily="34" charset="0"/>
                <a:cs typeface="Times New Roman" panose="02020603050405020304" pitchFamily="18" charset="0"/>
              </a:rPr>
              <a:t>.</a:t>
            </a:r>
            <a:endParaRPr lang="id-ID" sz="1200" dirty="0" smtClean="0">
              <a:solidFill>
                <a:schemeClr val="tx1"/>
              </a:solidFill>
              <a:latin typeface="+mj-l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endParaRPr lang="en-US" sz="1200" dirty="0">
              <a:solidFill>
                <a:schemeClr val="tx1"/>
              </a:solidFill>
              <a:latin typeface="+mj-l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GB" sz="1200" dirty="0" err="1">
                <a:solidFill>
                  <a:schemeClr val="tx1"/>
                </a:solidFill>
                <a:latin typeface="+mj-lt"/>
                <a:ea typeface="Calibri" panose="020F0502020204030204" pitchFamily="34" charset="0"/>
                <a:cs typeface="Times New Roman" panose="02020603050405020304" pitchFamily="18" charset="0"/>
              </a:rPr>
              <a:t>Pengaruh</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faktor</a:t>
            </a:r>
            <a:r>
              <a:rPr lang="en-GB" sz="1200" dirty="0">
                <a:solidFill>
                  <a:schemeClr val="tx1"/>
                </a:solidFill>
                <a:latin typeface="+mj-lt"/>
                <a:ea typeface="Calibri" panose="020F0502020204030204" pitchFamily="34" charset="0"/>
                <a:cs typeface="Times New Roman" panose="02020603050405020304" pitchFamily="18" charset="0"/>
              </a:rPr>
              <a:t> </a:t>
            </a:r>
            <a:r>
              <a:rPr lang="id-ID" sz="1200" dirty="0" smtClean="0">
                <a:solidFill>
                  <a:schemeClr val="tx1"/>
                </a:solidFill>
                <a:latin typeface="+mj-lt"/>
                <a:ea typeface="Calibri" panose="020F0502020204030204" pitchFamily="34" charset="0"/>
                <a:cs typeface="Times New Roman" panose="02020603050405020304" pitchFamily="18" charset="0"/>
              </a:rPr>
              <a:t>Genotip</a:t>
            </a:r>
            <a:r>
              <a:rPr lang="en-GB" sz="1200" dirty="0" smtClean="0">
                <a:solidFill>
                  <a:schemeClr val="tx1"/>
                </a:solidFill>
                <a:latin typeface="+mj-lt"/>
                <a:ea typeface="Calibri" panose="020F0502020204030204" pitchFamily="34" charset="0"/>
                <a:cs typeface="Times New Roman" panose="02020603050405020304" pitchFamily="18" charset="0"/>
              </a:rPr>
              <a:t> </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Tidak</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Signifikan</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smtClean="0">
                <a:solidFill>
                  <a:schemeClr val="tx1"/>
                </a:solidFill>
                <a:latin typeface="+mj-lt"/>
                <a:ea typeface="Calibri" panose="020F0502020204030204" pitchFamily="34" charset="0"/>
                <a:cs typeface="Times New Roman" panose="02020603050405020304" pitchFamily="18" charset="0"/>
              </a:rPr>
              <a:t>Karena</a:t>
            </a:r>
            <a:r>
              <a:rPr lang="id-ID" sz="1200" dirty="0" smtClean="0">
                <a:solidFill>
                  <a:schemeClr val="tx1"/>
                </a:solidFill>
                <a:latin typeface="+mj-lt"/>
                <a:ea typeface="Calibri" panose="020F0502020204030204" pitchFamily="34" charset="0"/>
                <a:cs typeface="Times New Roman" panose="02020603050405020304" pitchFamily="18" charset="0"/>
              </a:rPr>
              <a:t> p-value &gt; </a:t>
            </a:r>
            <a:r>
              <a:rPr lang="el-GR" sz="1200" dirty="0" smtClean="0">
                <a:solidFill>
                  <a:schemeClr val="tx1"/>
                </a:solidFill>
                <a:latin typeface="+mj-lt"/>
                <a:ea typeface="Calibri" panose="020F0502020204030204" pitchFamily="34" charset="0"/>
                <a:cs typeface="Times New Roman" panose="02020603050405020304" pitchFamily="18" charset="0"/>
              </a:rPr>
              <a:t>α=0,05</a:t>
            </a:r>
            <a:r>
              <a:rPr lang="id-ID" sz="1200" dirty="0" smtClean="0">
                <a:solidFill>
                  <a:schemeClr val="tx1"/>
                </a:solidFill>
                <a:latin typeface="+mj-lt"/>
                <a:ea typeface="Calibri" panose="020F0502020204030204" pitchFamily="34" charset="0"/>
                <a:cs typeface="Times New Roman" panose="02020603050405020304" pitchFamily="18" charset="0"/>
              </a:rPr>
              <a:t>, maka </a:t>
            </a:r>
            <a:r>
              <a:rPr lang="en-GB" sz="1200" dirty="0" smtClean="0">
                <a:solidFill>
                  <a:schemeClr val="tx1"/>
                </a:solidFill>
                <a:latin typeface="+mj-lt"/>
                <a:ea typeface="Calibri" panose="020F0502020204030204" pitchFamily="34" charset="0"/>
                <a:cs typeface="Times New Roman" panose="02020603050405020304" pitchFamily="18" charset="0"/>
              </a:rPr>
              <a:t>H0 </a:t>
            </a:r>
            <a:r>
              <a:rPr lang="en-GB" sz="1200" dirty="0" err="1">
                <a:solidFill>
                  <a:schemeClr val="tx1"/>
                </a:solidFill>
                <a:latin typeface="+mj-lt"/>
                <a:ea typeface="Calibri" panose="020F0502020204030204" pitchFamily="34" charset="0"/>
                <a:cs typeface="Times New Roman" panose="02020603050405020304" pitchFamily="18" charset="0"/>
              </a:rPr>
              <a:t>diterima</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Artinya</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tidak</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terdapat</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perbedaan</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smtClean="0">
                <a:solidFill>
                  <a:schemeClr val="tx1"/>
                </a:solidFill>
                <a:latin typeface="+mj-lt"/>
                <a:ea typeface="Calibri" panose="020F0502020204030204" pitchFamily="34" charset="0"/>
                <a:cs typeface="Times New Roman" panose="02020603050405020304" pitchFamily="18" charset="0"/>
              </a:rPr>
              <a:t>pengaruh</a:t>
            </a:r>
            <a:r>
              <a:rPr lang="id-ID" sz="1200" dirty="0">
                <a:solidFill>
                  <a:schemeClr val="tx1"/>
                </a:solidFill>
                <a:latin typeface="+mj-lt"/>
                <a:ea typeface="Calibri" panose="020F0502020204030204" pitchFamily="34" charset="0"/>
                <a:cs typeface="Times New Roman" panose="02020603050405020304" pitchFamily="18" charset="0"/>
              </a:rPr>
              <a:t> </a:t>
            </a:r>
            <a:r>
              <a:rPr lang="id-ID" sz="1200" dirty="0" smtClean="0">
                <a:solidFill>
                  <a:schemeClr val="tx1"/>
                </a:solidFill>
                <a:latin typeface="+mj-lt"/>
                <a:ea typeface="Calibri" panose="020F0502020204030204" pitchFamily="34" charset="0"/>
                <a:cs typeface="Times New Roman" panose="02020603050405020304" pitchFamily="18" charset="0"/>
              </a:rPr>
              <a:t>Genotip </a:t>
            </a:r>
            <a:r>
              <a:rPr lang="en-GB" sz="1200" dirty="0" err="1" smtClean="0">
                <a:solidFill>
                  <a:schemeClr val="tx1"/>
                </a:solidFill>
                <a:latin typeface="+mj-lt"/>
                <a:ea typeface="Calibri" panose="020F0502020204030204" pitchFamily="34" charset="0"/>
                <a:cs typeface="Times New Roman" panose="02020603050405020304" pitchFamily="18" charset="0"/>
              </a:rPr>
              <a:t>terhadap</a:t>
            </a:r>
            <a:r>
              <a:rPr lang="en-GB" sz="1200" dirty="0" smtClean="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respon</a:t>
            </a:r>
            <a:r>
              <a:rPr lang="en-GB" sz="1200" dirty="0">
                <a:solidFill>
                  <a:schemeClr val="tx1"/>
                </a:solidFill>
                <a:latin typeface="+mj-lt"/>
                <a:ea typeface="Calibri" panose="020F0502020204030204" pitchFamily="34" charset="0"/>
                <a:cs typeface="Times New Roman" panose="02020603050405020304" pitchFamily="18" charset="0"/>
              </a:rPr>
              <a:t> yang </a:t>
            </a:r>
            <a:r>
              <a:rPr lang="en-GB" sz="1200" dirty="0" err="1">
                <a:solidFill>
                  <a:schemeClr val="tx1"/>
                </a:solidFill>
                <a:latin typeface="+mj-lt"/>
                <a:ea typeface="Calibri" panose="020F0502020204030204" pitchFamily="34" charset="0"/>
                <a:cs typeface="Times New Roman" panose="02020603050405020304" pitchFamily="18" charset="0"/>
              </a:rPr>
              <a:t>diamati</a:t>
            </a:r>
            <a:r>
              <a:rPr lang="en-GB" sz="1200" dirty="0" smtClean="0">
                <a:solidFill>
                  <a:schemeClr val="tx1"/>
                </a:solidFill>
                <a:latin typeface="+mj-lt"/>
                <a:ea typeface="Calibri" panose="020F0502020204030204" pitchFamily="34" charset="0"/>
                <a:cs typeface="Times New Roman" panose="02020603050405020304" pitchFamily="18" charset="0"/>
              </a:rPr>
              <a:t>.</a:t>
            </a:r>
            <a:endParaRPr lang="id-ID" sz="1200" dirty="0" smtClean="0">
              <a:solidFill>
                <a:schemeClr val="tx1"/>
              </a:solidFill>
              <a:latin typeface="+mj-lt"/>
              <a:ea typeface="Calibri" panose="020F0502020204030204" pitchFamily="34" charset="0"/>
              <a:cs typeface="Times New Roman" panose="02020603050405020304" pitchFamily="18" charset="0"/>
            </a:endParaRPr>
          </a:p>
        </p:txBody>
      </p:sp>
      <p:sp>
        <p:nvSpPr>
          <p:cNvPr id="14" name="Rectangle 13"/>
          <p:cNvSpPr/>
          <p:nvPr/>
        </p:nvSpPr>
        <p:spPr>
          <a:xfrm>
            <a:off x="1010126" y="2876345"/>
            <a:ext cx="7599618" cy="1475660"/>
          </a:xfrm>
          <a:prstGeom prst="rect">
            <a:avLst/>
          </a:prstGeom>
        </p:spPr>
        <p:txBody>
          <a:bodyPr wrap="square">
            <a:spAutoFit/>
          </a:bodyPr>
          <a:lstStyle/>
          <a:p>
            <a:pPr lvl="0" algn="just">
              <a:lnSpc>
                <a:spcPct val="107000"/>
              </a:lnSpc>
            </a:pPr>
            <a:endParaRPr lang="id-ID" sz="1200" dirty="0" smtClean="0">
              <a:solidFill>
                <a:schemeClr val="tx1"/>
              </a:solidFill>
              <a:latin typeface="+mj-lt"/>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n-GB" sz="1200" dirty="0" err="1">
                <a:solidFill>
                  <a:schemeClr val="tx1"/>
                </a:solidFill>
                <a:latin typeface="+mj-lt"/>
                <a:ea typeface="Calibri" panose="020F0502020204030204" pitchFamily="34" charset="0"/>
                <a:cs typeface="Times New Roman" panose="02020603050405020304" pitchFamily="18" charset="0"/>
              </a:rPr>
              <a:t>Pengaruh</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faktor</a:t>
            </a:r>
            <a:r>
              <a:rPr lang="en-GB" sz="1200" dirty="0">
                <a:solidFill>
                  <a:schemeClr val="tx1"/>
                </a:solidFill>
                <a:latin typeface="+mj-lt"/>
                <a:ea typeface="Calibri" panose="020F0502020204030204" pitchFamily="34" charset="0"/>
                <a:cs typeface="Times New Roman" panose="02020603050405020304" pitchFamily="18" charset="0"/>
              </a:rPr>
              <a:t> </a:t>
            </a:r>
            <a:r>
              <a:rPr lang="id-ID" sz="1200" dirty="0" smtClean="0">
                <a:solidFill>
                  <a:schemeClr val="tx1"/>
                </a:solidFill>
                <a:latin typeface="+mj-lt"/>
                <a:ea typeface="Calibri" panose="020F0502020204030204" pitchFamily="34" charset="0"/>
                <a:cs typeface="Times New Roman" panose="02020603050405020304" pitchFamily="18" charset="0"/>
              </a:rPr>
              <a:t>Kelompok</a:t>
            </a:r>
            <a:r>
              <a:rPr lang="en-GB" sz="1200" dirty="0" smtClean="0">
                <a:solidFill>
                  <a:schemeClr val="tx1"/>
                </a:solidFill>
                <a:latin typeface="+mj-lt"/>
                <a:ea typeface="Calibri" panose="020F0502020204030204" pitchFamily="34" charset="0"/>
                <a:cs typeface="Times New Roman" panose="02020603050405020304" pitchFamily="18" charset="0"/>
              </a:rPr>
              <a:t>: </a:t>
            </a:r>
            <a:r>
              <a:rPr lang="en-GB" sz="1200" dirty="0" err="1" smtClean="0">
                <a:solidFill>
                  <a:schemeClr val="tx1"/>
                </a:solidFill>
                <a:latin typeface="+mj-lt"/>
                <a:ea typeface="Calibri" panose="020F0502020204030204" pitchFamily="34" charset="0"/>
                <a:cs typeface="Times New Roman" panose="02020603050405020304" pitchFamily="18" charset="0"/>
              </a:rPr>
              <a:t>Signifikan</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Karena</a:t>
            </a:r>
            <a:r>
              <a:rPr lang="id-ID" sz="1200" dirty="0">
                <a:solidFill>
                  <a:schemeClr val="tx1"/>
                </a:solidFill>
                <a:latin typeface="+mj-lt"/>
                <a:ea typeface="Calibri" panose="020F0502020204030204" pitchFamily="34" charset="0"/>
                <a:cs typeface="Times New Roman" panose="02020603050405020304" pitchFamily="18" charset="0"/>
              </a:rPr>
              <a:t> p-value </a:t>
            </a:r>
            <a:r>
              <a:rPr lang="id-ID" sz="1200" dirty="0" smtClean="0">
                <a:solidFill>
                  <a:schemeClr val="tx1"/>
                </a:solidFill>
                <a:latin typeface="+mj-lt"/>
                <a:ea typeface="Calibri" panose="020F0502020204030204" pitchFamily="34" charset="0"/>
                <a:cs typeface="Times New Roman" panose="02020603050405020304" pitchFamily="18" charset="0"/>
              </a:rPr>
              <a:t>&lt; </a:t>
            </a:r>
            <a:r>
              <a:rPr lang="el-GR" sz="1200" dirty="0">
                <a:solidFill>
                  <a:schemeClr val="tx1"/>
                </a:solidFill>
                <a:latin typeface="+mj-lt"/>
                <a:ea typeface="Calibri" panose="020F0502020204030204" pitchFamily="34" charset="0"/>
                <a:cs typeface="Times New Roman" panose="02020603050405020304" pitchFamily="18" charset="0"/>
              </a:rPr>
              <a:t>α=0,05</a:t>
            </a:r>
            <a:r>
              <a:rPr lang="id-ID" sz="1200" dirty="0">
                <a:solidFill>
                  <a:schemeClr val="tx1"/>
                </a:solidFill>
                <a:latin typeface="+mj-lt"/>
                <a:ea typeface="Calibri" panose="020F0502020204030204" pitchFamily="34" charset="0"/>
                <a:cs typeface="Times New Roman" panose="02020603050405020304" pitchFamily="18" charset="0"/>
              </a:rPr>
              <a:t>, maka </a:t>
            </a:r>
            <a:r>
              <a:rPr lang="en-GB" sz="1200" dirty="0">
                <a:solidFill>
                  <a:schemeClr val="tx1"/>
                </a:solidFill>
                <a:latin typeface="+mj-lt"/>
                <a:ea typeface="Calibri" panose="020F0502020204030204" pitchFamily="34" charset="0"/>
                <a:cs typeface="Times New Roman" panose="02020603050405020304" pitchFamily="18" charset="0"/>
              </a:rPr>
              <a:t>H0 </a:t>
            </a:r>
            <a:r>
              <a:rPr lang="en-GB" sz="1200" dirty="0" err="1" smtClean="0">
                <a:solidFill>
                  <a:schemeClr val="tx1"/>
                </a:solidFill>
                <a:latin typeface="+mj-lt"/>
                <a:ea typeface="Calibri" panose="020F0502020204030204" pitchFamily="34" charset="0"/>
                <a:cs typeface="Times New Roman" panose="02020603050405020304" pitchFamily="18" charset="0"/>
              </a:rPr>
              <a:t>dit</a:t>
            </a:r>
            <a:r>
              <a:rPr lang="id-ID" sz="1200" dirty="0" smtClean="0">
                <a:solidFill>
                  <a:schemeClr val="tx1"/>
                </a:solidFill>
                <a:latin typeface="+mj-lt"/>
                <a:ea typeface="Calibri" panose="020F0502020204030204" pitchFamily="34" charset="0"/>
                <a:cs typeface="Times New Roman" panose="02020603050405020304" pitchFamily="18" charset="0"/>
              </a:rPr>
              <a:t>olak.</a:t>
            </a:r>
            <a:r>
              <a:rPr lang="en-GB" sz="1200" dirty="0" smtClean="0">
                <a:solidFill>
                  <a:schemeClr val="tx1"/>
                </a:solidFill>
                <a:latin typeface="+mj-lt"/>
                <a:ea typeface="Calibri" panose="020F0502020204030204" pitchFamily="34" charset="0"/>
                <a:cs typeface="Times New Roman" panose="02020603050405020304" pitchFamily="18" charset="0"/>
              </a:rPr>
              <a:t> </a:t>
            </a:r>
            <a:r>
              <a:rPr lang="en-GB" sz="1200" dirty="0" err="1" smtClean="0">
                <a:solidFill>
                  <a:schemeClr val="tx1"/>
                </a:solidFill>
                <a:latin typeface="+mj-lt"/>
                <a:ea typeface="Calibri" panose="020F0502020204030204" pitchFamily="34" charset="0"/>
                <a:cs typeface="Times New Roman" panose="02020603050405020304" pitchFamily="18" charset="0"/>
              </a:rPr>
              <a:t>Artinya</a:t>
            </a:r>
            <a:r>
              <a:rPr lang="en-GB" sz="1200" dirty="0" smtClean="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terdapat</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perbedaan</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pengaruh</a:t>
            </a:r>
            <a:r>
              <a:rPr lang="id-ID" sz="1200" dirty="0">
                <a:solidFill>
                  <a:schemeClr val="tx1"/>
                </a:solidFill>
                <a:latin typeface="+mj-lt"/>
                <a:ea typeface="Calibri" panose="020F0502020204030204" pitchFamily="34" charset="0"/>
                <a:cs typeface="Times New Roman" panose="02020603050405020304" pitchFamily="18" charset="0"/>
              </a:rPr>
              <a:t> </a:t>
            </a:r>
            <a:r>
              <a:rPr lang="id-ID" sz="1200" dirty="0" smtClean="0">
                <a:solidFill>
                  <a:schemeClr val="tx1"/>
                </a:solidFill>
                <a:latin typeface="+mj-lt"/>
                <a:ea typeface="Calibri" panose="020F0502020204030204" pitchFamily="34" charset="0"/>
                <a:cs typeface="Times New Roman" panose="02020603050405020304" pitchFamily="18" charset="0"/>
              </a:rPr>
              <a:t>Kelompok </a:t>
            </a:r>
            <a:r>
              <a:rPr lang="en-GB" sz="1200" dirty="0" err="1">
                <a:solidFill>
                  <a:schemeClr val="tx1"/>
                </a:solidFill>
                <a:latin typeface="+mj-lt"/>
                <a:ea typeface="Calibri" panose="020F0502020204030204" pitchFamily="34" charset="0"/>
                <a:cs typeface="Times New Roman" panose="02020603050405020304" pitchFamily="18" charset="0"/>
              </a:rPr>
              <a:t>terhadap</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respon</a:t>
            </a:r>
            <a:r>
              <a:rPr lang="en-GB" sz="1200" dirty="0">
                <a:solidFill>
                  <a:schemeClr val="tx1"/>
                </a:solidFill>
                <a:latin typeface="+mj-lt"/>
                <a:ea typeface="Calibri" panose="020F0502020204030204" pitchFamily="34" charset="0"/>
                <a:cs typeface="Times New Roman" panose="02020603050405020304" pitchFamily="18" charset="0"/>
              </a:rPr>
              <a:t> yang </a:t>
            </a:r>
            <a:r>
              <a:rPr lang="en-GB" sz="1200" dirty="0" err="1">
                <a:solidFill>
                  <a:schemeClr val="tx1"/>
                </a:solidFill>
                <a:latin typeface="+mj-lt"/>
                <a:ea typeface="Calibri" panose="020F0502020204030204" pitchFamily="34" charset="0"/>
                <a:cs typeface="Times New Roman" panose="02020603050405020304" pitchFamily="18" charset="0"/>
              </a:rPr>
              <a:t>diamati</a:t>
            </a:r>
            <a:r>
              <a:rPr lang="en-GB" sz="1200" dirty="0" smtClean="0">
                <a:solidFill>
                  <a:schemeClr val="tx1"/>
                </a:solidFill>
                <a:latin typeface="+mj-lt"/>
                <a:ea typeface="Calibri" panose="020F0502020204030204" pitchFamily="34" charset="0"/>
                <a:cs typeface="Times New Roman" panose="02020603050405020304" pitchFamily="18" charset="0"/>
              </a:rPr>
              <a:t>.</a:t>
            </a:r>
            <a:endParaRPr lang="id-ID" sz="1200" dirty="0" smtClean="0">
              <a:solidFill>
                <a:schemeClr val="tx1"/>
              </a:solidFill>
              <a:latin typeface="+mj-lt"/>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endParaRPr lang="en-US" sz="1200" dirty="0">
              <a:solidFill>
                <a:schemeClr val="tx1"/>
              </a:solidFill>
              <a:latin typeface="+mj-lt"/>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
            </a:pPr>
            <a:r>
              <a:rPr lang="en-GB" sz="1200" dirty="0" err="1">
                <a:solidFill>
                  <a:schemeClr val="tx1"/>
                </a:solidFill>
                <a:latin typeface="+mj-lt"/>
                <a:ea typeface="Calibri" panose="020F0502020204030204" pitchFamily="34" charset="0"/>
                <a:cs typeface="Times New Roman" panose="02020603050405020304" pitchFamily="18" charset="0"/>
              </a:rPr>
              <a:t>Pengaruh</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interaksi</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faktor</a:t>
            </a:r>
            <a:r>
              <a:rPr lang="en-GB" sz="1200" dirty="0">
                <a:solidFill>
                  <a:schemeClr val="tx1"/>
                </a:solidFill>
                <a:latin typeface="+mj-lt"/>
                <a:ea typeface="Calibri" panose="020F0502020204030204" pitchFamily="34" charset="0"/>
                <a:cs typeface="Times New Roman" panose="02020603050405020304" pitchFamily="18" charset="0"/>
              </a:rPr>
              <a:t> </a:t>
            </a:r>
            <a:r>
              <a:rPr lang="id-ID" sz="1200" dirty="0" smtClean="0">
                <a:solidFill>
                  <a:schemeClr val="tx1"/>
                </a:solidFill>
                <a:latin typeface="+mj-lt"/>
                <a:ea typeface="Calibri" panose="020F0502020204030204" pitchFamily="34" charset="0"/>
                <a:cs typeface="Times New Roman" panose="02020603050405020304" pitchFamily="18" charset="0"/>
              </a:rPr>
              <a:t>Pupuk </a:t>
            </a:r>
            <a:r>
              <a:rPr lang="en-GB" sz="1200" dirty="0" smtClean="0">
                <a:solidFill>
                  <a:schemeClr val="tx1"/>
                </a:solidFill>
                <a:latin typeface="+mj-lt"/>
                <a:ea typeface="Calibri" panose="020F0502020204030204" pitchFamily="34" charset="0"/>
                <a:cs typeface="Times New Roman" panose="02020603050405020304" pitchFamily="18" charset="0"/>
              </a:rPr>
              <a:t>d</a:t>
            </a:r>
            <a:r>
              <a:rPr lang="id-ID" sz="1200" dirty="0" smtClean="0">
                <a:solidFill>
                  <a:schemeClr val="tx1"/>
                </a:solidFill>
                <a:latin typeface="+mj-lt"/>
                <a:ea typeface="Calibri" panose="020F0502020204030204" pitchFamily="34" charset="0"/>
                <a:cs typeface="Times New Roman" panose="02020603050405020304" pitchFamily="18" charset="0"/>
              </a:rPr>
              <a:t>engan</a:t>
            </a:r>
            <a:r>
              <a:rPr lang="en-GB" sz="1200" dirty="0" smtClean="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faktor</a:t>
            </a:r>
            <a:r>
              <a:rPr lang="en-GB" sz="1200" dirty="0">
                <a:solidFill>
                  <a:schemeClr val="tx1"/>
                </a:solidFill>
                <a:latin typeface="+mj-lt"/>
                <a:ea typeface="Calibri" panose="020F0502020204030204" pitchFamily="34" charset="0"/>
                <a:cs typeface="Times New Roman" panose="02020603050405020304" pitchFamily="18" charset="0"/>
              </a:rPr>
              <a:t> </a:t>
            </a:r>
            <a:r>
              <a:rPr lang="id-ID" sz="1200" dirty="0" smtClean="0">
                <a:solidFill>
                  <a:schemeClr val="tx1"/>
                </a:solidFill>
                <a:latin typeface="+mj-lt"/>
                <a:ea typeface="Calibri" panose="020F0502020204030204" pitchFamily="34" charset="0"/>
                <a:cs typeface="Times New Roman" panose="02020603050405020304" pitchFamily="18" charset="0"/>
              </a:rPr>
              <a:t>Genotip</a:t>
            </a:r>
            <a:r>
              <a:rPr lang="en-GB" sz="1200" dirty="0" smtClean="0">
                <a:solidFill>
                  <a:schemeClr val="tx1"/>
                </a:solidFill>
                <a:latin typeface="+mj-lt"/>
                <a:ea typeface="Calibri" panose="020F0502020204030204" pitchFamily="34" charset="0"/>
                <a:cs typeface="Times New Roman" panose="02020603050405020304" pitchFamily="18" charset="0"/>
              </a:rPr>
              <a:t> </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Signifikan</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smtClean="0">
                <a:solidFill>
                  <a:schemeClr val="tx1"/>
                </a:solidFill>
                <a:latin typeface="+mj-lt"/>
                <a:ea typeface="Calibri" panose="020F0502020204030204" pitchFamily="34" charset="0"/>
                <a:cs typeface="Times New Roman" panose="02020603050405020304" pitchFamily="18" charset="0"/>
              </a:rPr>
              <a:t>Karena</a:t>
            </a:r>
            <a:r>
              <a:rPr lang="id-ID" sz="1200" dirty="0" smtClean="0">
                <a:solidFill>
                  <a:schemeClr val="tx1"/>
                </a:solidFill>
                <a:latin typeface="+mj-lt"/>
                <a:ea typeface="Calibri" panose="020F0502020204030204" pitchFamily="34" charset="0"/>
                <a:cs typeface="Times New Roman" panose="02020603050405020304" pitchFamily="18" charset="0"/>
              </a:rPr>
              <a:t> </a:t>
            </a:r>
            <a:r>
              <a:rPr lang="id-ID" sz="1200" dirty="0">
                <a:solidFill>
                  <a:schemeClr val="tx1"/>
                </a:solidFill>
                <a:latin typeface="+mj-lt"/>
                <a:ea typeface="Calibri" panose="020F0502020204030204" pitchFamily="34" charset="0"/>
                <a:cs typeface="Times New Roman" panose="02020603050405020304" pitchFamily="18" charset="0"/>
              </a:rPr>
              <a:t>p-value </a:t>
            </a:r>
            <a:r>
              <a:rPr lang="id-ID" sz="1200" dirty="0" smtClean="0">
                <a:solidFill>
                  <a:schemeClr val="tx1"/>
                </a:solidFill>
                <a:latin typeface="+mj-lt"/>
                <a:ea typeface="Calibri" panose="020F0502020204030204" pitchFamily="34" charset="0"/>
                <a:cs typeface="Times New Roman" panose="02020603050405020304" pitchFamily="18" charset="0"/>
              </a:rPr>
              <a:t>&lt; </a:t>
            </a:r>
            <a:r>
              <a:rPr lang="el-GR" sz="1200" dirty="0">
                <a:solidFill>
                  <a:schemeClr val="tx1"/>
                </a:solidFill>
                <a:latin typeface="+mj-lt"/>
                <a:ea typeface="Calibri" panose="020F0502020204030204" pitchFamily="34" charset="0"/>
                <a:cs typeface="Times New Roman" panose="02020603050405020304" pitchFamily="18" charset="0"/>
              </a:rPr>
              <a:t>α=0,05</a:t>
            </a:r>
            <a:r>
              <a:rPr lang="id-ID" sz="1200" dirty="0">
                <a:solidFill>
                  <a:schemeClr val="tx1"/>
                </a:solidFill>
                <a:latin typeface="+mj-lt"/>
                <a:ea typeface="Calibri" panose="020F0502020204030204" pitchFamily="34" charset="0"/>
                <a:cs typeface="Times New Roman" panose="02020603050405020304" pitchFamily="18" charset="0"/>
              </a:rPr>
              <a:t>, maka </a:t>
            </a:r>
            <a:r>
              <a:rPr lang="en-GB" sz="1200" dirty="0">
                <a:solidFill>
                  <a:schemeClr val="tx1"/>
                </a:solidFill>
                <a:latin typeface="+mj-lt"/>
                <a:ea typeface="Calibri" panose="020F0502020204030204" pitchFamily="34" charset="0"/>
                <a:cs typeface="Times New Roman" panose="02020603050405020304" pitchFamily="18" charset="0"/>
              </a:rPr>
              <a:t>H0 </a:t>
            </a:r>
            <a:r>
              <a:rPr lang="id-ID" sz="1200" dirty="0" smtClean="0">
                <a:solidFill>
                  <a:schemeClr val="tx1"/>
                </a:solidFill>
                <a:latin typeface="+mj-lt"/>
                <a:ea typeface="Calibri" panose="020F0502020204030204" pitchFamily="34" charset="0"/>
                <a:cs typeface="Times New Roman" panose="02020603050405020304" pitchFamily="18" charset="0"/>
              </a:rPr>
              <a:t>ditolak</a:t>
            </a:r>
            <a:r>
              <a:rPr lang="en-GB" sz="1200" dirty="0" smtClean="0">
                <a:solidFill>
                  <a:schemeClr val="tx1"/>
                </a:solidFill>
                <a:latin typeface="+mj-lt"/>
                <a:ea typeface="Calibri" panose="020F0502020204030204" pitchFamily="34" charset="0"/>
                <a:cs typeface="Times New Roman" panose="02020603050405020304" pitchFamily="18" charset="0"/>
              </a:rPr>
              <a:t>. </a:t>
            </a:r>
            <a:r>
              <a:rPr lang="en-GB" sz="1200" dirty="0" err="1" smtClean="0">
                <a:solidFill>
                  <a:schemeClr val="tx1"/>
                </a:solidFill>
                <a:latin typeface="+mj-lt"/>
                <a:ea typeface="Calibri" panose="020F0502020204030204" pitchFamily="34" charset="0"/>
                <a:cs typeface="Times New Roman" panose="02020603050405020304" pitchFamily="18" charset="0"/>
              </a:rPr>
              <a:t>Artinya</a:t>
            </a:r>
            <a:r>
              <a:rPr lang="en-GB" sz="1200" dirty="0" smtClean="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terdapat</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perbedaan</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pengaruh</a:t>
            </a:r>
            <a:r>
              <a:rPr lang="id-ID" sz="1200" dirty="0">
                <a:solidFill>
                  <a:schemeClr val="tx1"/>
                </a:solidFill>
                <a:latin typeface="+mj-lt"/>
                <a:ea typeface="Calibri" panose="020F0502020204030204" pitchFamily="34" charset="0"/>
                <a:cs typeface="Times New Roman" panose="02020603050405020304" pitchFamily="18" charset="0"/>
              </a:rPr>
              <a:t> </a:t>
            </a:r>
            <a:r>
              <a:rPr lang="en-GB" sz="1200" dirty="0" err="1" smtClean="0">
                <a:solidFill>
                  <a:schemeClr val="tx1"/>
                </a:solidFill>
                <a:latin typeface="+mj-lt"/>
                <a:ea typeface="Calibri" panose="020F0502020204030204" pitchFamily="34" charset="0"/>
                <a:cs typeface="Times New Roman" panose="02020603050405020304" pitchFamily="18" charset="0"/>
              </a:rPr>
              <a:t>interaksi</a:t>
            </a:r>
            <a:r>
              <a:rPr lang="en-GB" sz="1200" dirty="0" smtClean="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faktor</a:t>
            </a:r>
            <a:r>
              <a:rPr lang="en-GB" sz="1200" dirty="0">
                <a:solidFill>
                  <a:schemeClr val="tx1"/>
                </a:solidFill>
                <a:latin typeface="+mj-lt"/>
                <a:ea typeface="Calibri" panose="020F0502020204030204" pitchFamily="34" charset="0"/>
                <a:cs typeface="Times New Roman" panose="02020603050405020304" pitchFamily="18" charset="0"/>
              </a:rPr>
              <a:t> </a:t>
            </a:r>
            <a:r>
              <a:rPr lang="id-ID" sz="1200" dirty="0" smtClean="0">
                <a:solidFill>
                  <a:schemeClr val="tx1"/>
                </a:solidFill>
                <a:latin typeface="+mj-lt"/>
                <a:ea typeface="Calibri" panose="020F0502020204030204" pitchFamily="34" charset="0"/>
                <a:cs typeface="Times New Roman" panose="02020603050405020304" pitchFamily="18" charset="0"/>
              </a:rPr>
              <a:t>Pupuk</a:t>
            </a:r>
            <a:r>
              <a:rPr lang="en-GB" sz="1200" dirty="0" smtClean="0">
                <a:solidFill>
                  <a:schemeClr val="tx1"/>
                </a:solidFill>
                <a:latin typeface="+mj-lt"/>
                <a:ea typeface="Calibri" panose="020F0502020204030204" pitchFamily="34" charset="0"/>
                <a:cs typeface="Times New Roman" panose="02020603050405020304" pitchFamily="18" charset="0"/>
              </a:rPr>
              <a:t> d</a:t>
            </a:r>
            <a:r>
              <a:rPr lang="id-ID" sz="1200" dirty="0" smtClean="0">
                <a:solidFill>
                  <a:schemeClr val="tx1"/>
                </a:solidFill>
                <a:latin typeface="+mj-lt"/>
                <a:ea typeface="Calibri" panose="020F0502020204030204" pitchFamily="34" charset="0"/>
                <a:cs typeface="Times New Roman" panose="02020603050405020304" pitchFamily="18" charset="0"/>
              </a:rPr>
              <a:t>engan</a:t>
            </a:r>
            <a:r>
              <a:rPr lang="en-GB" sz="1200" dirty="0" smtClean="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faktor</a:t>
            </a:r>
            <a:r>
              <a:rPr lang="en-GB" sz="1200" dirty="0">
                <a:solidFill>
                  <a:schemeClr val="tx1"/>
                </a:solidFill>
                <a:latin typeface="+mj-lt"/>
                <a:ea typeface="Calibri" panose="020F0502020204030204" pitchFamily="34" charset="0"/>
                <a:cs typeface="Times New Roman" panose="02020603050405020304" pitchFamily="18" charset="0"/>
              </a:rPr>
              <a:t> </a:t>
            </a:r>
            <a:r>
              <a:rPr lang="id-ID" sz="1200" dirty="0" smtClean="0">
                <a:solidFill>
                  <a:schemeClr val="tx1"/>
                </a:solidFill>
                <a:latin typeface="+mj-lt"/>
                <a:ea typeface="Calibri" panose="020F0502020204030204" pitchFamily="34" charset="0"/>
                <a:cs typeface="Times New Roman" panose="02020603050405020304" pitchFamily="18" charset="0"/>
              </a:rPr>
              <a:t>Genotip</a:t>
            </a:r>
            <a:r>
              <a:rPr lang="en-GB" sz="1200" dirty="0" smtClean="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terhadap</a:t>
            </a:r>
            <a:r>
              <a:rPr lang="en-GB" sz="1200" dirty="0">
                <a:solidFill>
                  <a:schemeClr val="tx1"/>
                </a:solidFill>
                <a:latin typeface="+mj-lt"/>
                <a:ea typeface="Calibri" panose="020F0502020204030204" pitchFamily="34" charset="0"/>
                <a:cs typeface="Times New Roman" panose="02020603050405020304" pitchFamily="18" charset="0"/>
              </a:rPr>
              <a:t> </a:t>
            </a:r>
            <a:r>
              <a:rPr lang="en-GB" sz="1200" dirty="0" err="1">
                <a:solidFill>
                  <a:schemeClr val="tx1"/>
                </a:solidFill>
                <a:latin typeface="+mj-lt"/>
                <a:ea typeface="Calibri" panose="020F0502020204030204" pitchFamily="34" charset="0"/>
                <a:cs typeface="Times New Roman" panose="02020603050405020304" pitchFamily="18" charset="0"/>
              </a:rPr>
              <a:t>respon</a:t>
            </a:r>
            <a:r>
              <a:rPr lang="en-GB" sz="1200" dirty="0">
                <a:solidFill>
                  <a:schemeClr val="tx1"/>
                </a:solidFill>
                <a:latin typeface="+mj-lt"/>
                <a:ea typeface="Calibri" panose="020F0502020204030204" pitchFamily="34" charset="0"/>
                <a:cs typeface="Times New Roman" panose="02020603050405020304" pitchFamily="18" charset="0"/>
              </a:rPr>
              <a:t> yang </a:t>
            </a:r>
            <a:r>
              <a:rPr lang="en-GB" sz="1200" dirty="0" err="1">
                <a:solidFill>
                  <a:schemeClr val="tx1"/>
                </a:solidFill>
                <a:latin typeface="+mj-lt"/>
                <a:ea typeface="Calibri" panose="020F0502020204030204" pitchFamily="34" charset="0"/>
                <a:cs typeface="Times New Roman" panose="02020603050405020304" pitchFamily="18" charset="0"/>
              </a:rPr>
              <a:t>diamati</a:t>
            </a:r>
            <a:r>
              <a:rPr lang="en-GB" sz="1200" dirty="0">
                <a:solidFill>
                  <a:schemeClr val="tx1"/>
                </a:solidFill>
                <a:latin typeface="+mj-lt"/>
                <a:ea typeface="Calibri" panose="020F0502020204030204" pitchFamily="34" charset="0"/>
                <a:cs typeface="Times New Roman" panose="02020603050405020304" pitchFamily="18" charset="0"/>
              </a:rPr>
              <a:t>.</a:t>
            </a:r>
            <a:endParaRPr lang="en-US" sz="1200" dirty="0">
              <a:solidFill>
                <a:schemeClr val="tx1"/>
              </a:solidFill>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pic>
        <p:nvPicPr>
          <p:cNvPr id="102" name="Picture 101"/>
          <p:cNvPicPr/>
          <p:nvPr/>
        </p:nvPicPr>
        <p:blipFill>
          <a:blip r:embed="rId3"/>
          <a:stretch>
            <a:fillRect/>
          </a:stretch>
        </p:blipFill>
        <p:spPr>
          <a:xfrm>
            <a:off x="5576674" y="303998"/>
            <a:ext cx="2128944" cy="4514582"/>
          </a:xfrm>
          <a:prstGeom prst="rect">
            <a:avLst/>
          </a:prstGeom>
        </p:spPr>
      </p:pic>
      <p:pic>
        <p:nvPicPr>
          <p:cNvPr id="3" name="Picture 2"/>
          <p:cNvPicPr/>
          <p:nvPr/>
        </p:nvPicPr>
        <p:blipFill>
          <a:blip r:embed="rId4"/>
          <a:stretch>
            <a:fillRect/>
          </a:stretch>
        </p:blipFill>
        <p:spPr>
          <a:xfrm>
            <a:off x="1859864" y="456663"/>
            <a:ext cx="2305050" cy="904875"/>
          </a:xfrm>
          <a:prstGeom prst="rect">
            <a:avLst/>
          </a:prstGeom>
        </p:spPr>
      </p:pic>
      <p:sp>
        <p:nvSpPr>
          <p:cNvPr id="2" name="Rectangle 1"/>
          <p:cNvSpPr/>
          <p:nvPr/>
        </p:nvSpPr>
        <p:spPr>
          <a:xfrm>
            <a:off x="929303" y="1452405"/>
            <a:ext cx="4166171" cy="1384995"/>
          </a:xfrm>
          <a:prstGeom prst="rect">
            <a:avLst/>
          </a:prstGeom>
        </p:spPr>
        <p:txBody>
          <a:bodyPr wrap="square">
            <a:spAutoFit/>
          </a:bodyPr>
          <a:lstStyle/>
          <a:p>
            <a:pPr algn="just"/>
            <a:r>
              <a:rPr lang="id-ID" dirty="0" smtClean="0"/>
              <a:t>Pada Model Summary, dapat diketahui nilai R-sq sebesar 97,55%, sehingga dapat disimpulkan bahwa menunjukkan pengaruh interaksi antara pupuk dengan genotip memiliki pengaruh yang besar pada hasil. Sehingga 2,45% lainnya dipengaruhi oleh faktor lain.</a:t>
            </a:r>
            <a:endParaRPr lang="id-ID" dirty="0"/>
          </a:p>
        </p:txBody>
      </p:sp>
      <p:pic>
        <p:nvPicPr>
          <p:cNvPr id="5" name="Picture 4"/>
          <p:cNvPicPr/>
          <p:nvPr/>
        </p:nvPicPr>
        <p:blipFill>
          <a:blip r:embed="rId5"/>
          <a:stretch>
            <a:fillRect/>
          </a:stretch>
        </p:blipFill>
        <p:spPr>
          <a:xfrm>
            <a:off x="1288363" y="3088412"/>
            <a:ext cx="3448050" cy="16764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369" y="411956"/>
            <a:ext cx="4000909" cy="2053842"/>
          </a:xfrm>
          <a:prstGeom prst="rect">
            <a:avLst/>
          </a:prstGeom>
        </p:spPr>
      </p:pic>
      <p:sp>
        <p:nvSpPr>
          <p:cNvPr id="7" name="Rectangle 6"/>
          <p:cNvSpPr/>
          <p:nvPr/>
        </p:nvSpPr>
        <p:spPr>
          <a:xfrm>
            <a:off x="4962416" y="761554"/>
            <a:ext cx="3883632" cy="882806"/>
          </a:xfrm>
          <a:prstGeom prst="rect">
            <a:avLst/>
          </a:prstGeom>
        </p:spPr>
        <p:txBody>
          <a:bodyPr wrap="square">
            <a:spAutoFit/>
          </a:bodyPr>
          <a:lstStyle/>
          <a:p>
            <a:pPr lvl="0" algn="just">
              <a:lnSpc>
                <a:spcPct val="107000"/>
              </a:lnSpc>
            </a:pPr>
            <a:r>
              <a:rPr lang="id-ID" sz="1200" dirty="0" smtClean="0">
                <a:solidFill>
                  <a:schemeClr val="tx1"/>
                </a:solidFill>
                <a:latin typeface="+mj-lt"/>
                <a:ea typeface="Calibri" panose="020F0502020204030204" pitchFamily="34" charset="0"/>
                <a:cs typeface="Times New Roman" panose="02020603050405020304" pitchFamily="18" charset="0"/>
              </a:rPr>
              <a:t>Karena terdapat perbedaan yang signifikan pada interaksi antara Pupuk dengan Genotip maka dilakukan uji lanjut, yaitu dengan klik ANOVA &gt; General Linier Model &gt; Comparisons.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868" y="1838654"/>
            <a:ext cx="2316729" cy="2908006"/>
          </a:xfrm>
          <a:prstGeom prst="rect">
            <a:avLst/>
          </a:prstGeom>
        </p:spPr>
      </p:pic>
      <p:sp>
        <p:nvSpPr>
          <p:cNvPr id="9" name="Rectangle 8"/>
          <p:cNvSpPr/>
          <p:nvPr/>
        </p:nvSpPr>
        <p:spPr>
          <a:xfrm>
            <a:off x="681352" y="3030457"/>
            <a:ext cx="4979708" cy="685188"/>
          </a:xfrm>
          <a:prstGeom prst="rect">
            <a:avLst/>
          </a:prstGeom>
        </p:spPr>
        <p:txBody>
          <a:bodyPr wrap="square">
            <a:spAutoFit/>
          </a:bodyPr>
          <a:lstStyle/>
          <a:p>
            <a:pPr lvl="0" algn="just">
              <a:lnSpc>
                <a:spcPct val="107000"/>
              </a:lnSpc>
            </a:pPr>
            <a:r>
              <a:rPr lang="id-ID" sz="1200" dirty="0" smtClean="0">
                <a:solidFill>
                  <a:schemeClr val="tx1"/>
                </a:solidFill>
                <a:latin typeface="+mj-lt"/>
                <a:ea typeface="Calibri" panose="020F0502020204030204" pitchFamily="34" charset="0"/>
                <a:cs typeface="Times New Roman" panose="02020603050405020304" pitchFamily="18" charset="0"/>
              </a:rPr>
              <a:t>Maka akan muncul tabel seperti di samping. Klik uji lanjut Tukey, kemudian pada kolom Choose terms for comparisons, pilih Pupuk &gt; klik OK. Maka akan muncul output sebagai berikut:</a:t>
            </a:r>
          </a:p>
        </p:txBody>
      </p:sp>
    </p:spTree>
    <p:extLst>
      <p:ext uri="{BB962C8B-B14F-4D97-AF65-F5344CB8AC3E}">
        <p14:creationId xmlns:p14="http://schemas.microsoft.com/office/powerpoint/2010/main" val="36733509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678094" y="1057752"/>
            <a:ext cx="3986374" cy="1594890"/>
          </a:xfrm>
          <a:prstGeom prst="rect">
            <a:avLst/>
          </a:prstGeom>
        </p:spPr>
      </p:pic>
      <p:sp>
        <p:nvSpPr>
          <p:cNvPr id="6" name="Rectangle 5"/>
          <p:cNvSpPr/>
          <p:nvPr/>
        </p:nvSpPr>
        <p:spPr>
          <a:xfrm>
            <a:off x="5010012" y="1836679"/>
            <a:ext cx="3729519" cy="1475660"/>
          </a:xfrm>
          <a:prstGeom prst="rect">
            <a:avLst/>
          </a:prstGeom>
        </p:spPr>
        <p:txBody>
          <a:bodyPr wrap="square">
            <a:spAutoFit/>
          </a:bodyPr>
          <a:lstStyle/>
          <a:p>
            <a:pPr lvl="0" algn="just">
              <a:lnSpc>
                <a:spcPct val="107000"/>
              </a:lnSpc>
            </a:pPr>
            <a:r>
              <a:rPr lang="id-ID" sz="1200" dirty="0" smtClean="0">
                <a:solidFill>
                  <a:schemeClr val="tx1"/>
                </a:solidFill>
                <a:latin typeface="+mj-lt"/>
                <a:ea typeface="Calibri" panose="020F0502020204030204" pitchFamily="34" charset="0"/>
                <a:cs typeface="Times New Roman" panose="02020603050405020304" pitchFamily="18" charset="0"/>
              </a:rPr>
              <a:t>Berdasarkan output di samping, dapat diketahui bahwa pupuk NPK sangat mempengaruhi hasil. Sedangkan pada pupuk NP, NK, dan N juga mempengaruhi hasil tetapi tidak sebaik atau sebanyak penambahan pupuk NPK. Di sisi lain, pupuk PK dan Kontrol memiliki kontribusi yang sedikit untuk meningkatkan hasil. </a:t>
            </a:r>
          </a:p>
        </p:txBody>
      </p:sp>
      <p:pic>
        <p:nvPicPr>
          <p:cNvPr id="9" name="Picture 8"/>
          <p:cNvPicPr>
            <a:picLocks noChangeAspect="1"/>
          </p:cNvPicPr>
          <p:nvPr/>
        </p:nvPicPr>
        <p:blipFill>
          <a:blip r:embed="rId3"/>
          <a:stretch>
            <a:fillRect/>
          </a:stretch>
        </p:blipFill>
        <p:spPr>
          <a:xfrm>
            <a:off x="678094" y="2753621"/>
            <a:ext cx="4331918" cy="1154472"/>
          </a:xfrm>
          <a:prstGeom prst="rect">
            <a:avLst/>
          </a:prstGeom>
        </p:spPr>
      </p:pic>
    </p:spTree>
    <p:extLst>
      <p:ext uri="{BB962C8B-B14F-4D97-AF65-F5344CB8AC3E}">
        <p14:creationId xmlns:p14="http://schemas.microsoft.com/office/powerpoint/2010/main" val="3394376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38"/>
          <p:cNvSpPr/>
          <p:nvPr/>
        </p:nvSpPr>
        <p:spPr>
          <a:xfrm>
            <a:off x="5649809" y="1315275"/>
            <a:ext cx="1645132" cy="1126723"/>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8"/>
          <p:cNvSpPr/>
          <p:nvPr/>
        </p:nvSpPr>
        <p:spPr>
          <a:xfrm rot="10800000" flipH="1">
            <a:off x="761950" y="1883528"/>
            <a:ext cx="3453086" cy="1821625"/>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00C3B1">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5" name="Google Shape;965;p38"/>
          <p:cNvPicPr preferRelativeResize="0"/>
          <p:nvPr/>
        </p:nvPicPr>
        <p:blipFill rotWithShape="1">
          <a:blip r:embed="rId3">
            <a:alphaModFix/>
          </a:blip>
          <a:srcRect t="4495" b="4504"/>
          <a:stretch/>
        </p:blipFill>
        <p:spPr>
          <a:xfrm>
            <a:off x="840400" y="1315275"/>
            <a:ext cx="3296173" cy="2958146"/>
          </a:xfrm>
          <a:prstGeom prst="rect">
            <a:avLst/>
          </a:prstGeom>
          <a:noFill/>
          <a:ln>
            <a:noFill/>
          </a:ln>
        </p:spPr>
      </p:pic>
      <p:sp>
        <p:nvSpPr>
          <p:cNvPr id="966" name="Google Shape;966;p38"/>
          <p:cNvSpPr txBox="1">
            <a:spLocks noGrp="1"/>
          </p:cNvSpPr>
          <p:nvPr>
            <p:ph type="subTitle" idx="1"/>
          </p:nvPr>
        </p:nvSpPr>
        <p:spPr>
          <a:xfrm>
            <a:off x="4770265" y="2518198"/>
            <a:ext cx="3633995" cy="127687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PRINSIP </a:t>
            </a:r>
            <a:r>
              <a:rPr lang="en" dirty="0" smtClean="0"/>
              <a:t>RANCANGAN ACAK KELOMPOK SPLIT PLOT</a:t>
            </a:r>
            <a:endParaRPr dirty="0"/>
          </a:p>
        </p:txBody>
      </p:sp>
      <p:sp>
        <p:nvSpPr>
          <p:cNvPr id="968" name="Google Shape;968;p38"/>
          <p:cNvSpPr txBox="1">
            <a:spLocks noGrp="1"/>
          </p:cNvSpPr>
          <p:nvPr>
            <p:ph type="title"/>
          </p:nvPr>
        </p:nvSpPr>
        <p:spPr>
          <a:xfrm>
            <a:off x="5803375" y="1391475"/>
            <a:ext cx="1338000" cy="121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7149" y="469558"/>
            <a:ext cx="4979708" cy="48756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kumimoji="0" lang="id-ID" sz="1200" b="0" i="0" u="none" strike="noStrike" kern="0" cap="none" spc="0" normalizeH="0" baseline="0" noProof="0" dirty="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Lakukan</a:t>
            </a:r>
            <a:r>
              <a:rPr kumimoji="0" lang="id-ID" sz="1200" b="0" i="0" u="none" strike="noStrike" kern="0" cap="none" spc="0" normalizeH="0" noProof="0" dirty="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hal yang sama pada Pupuk*Genotip, maka a</a:t>
            </a:r>
            <a:r>
              <a:rPr kumimoji="0" lang="id-ID" sz="1200" b="0" i="0" u="none" strike="noStrike" kern="0" cap="none" spc="0" normalizeH="0" baseline="0" noProof="0" dirty="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kan muncul output sebagai berikut: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884" y="469558"/>
            <a:ext cx="2190332" cy="2672699"/>
          </a:xfrm>
          <a:prstGeom prst="rect">
            <a:avLst/>
          </a:prstGeom>
        </p:spPr>
      </p:pic>
      <p:pic>
        <p:nvPicPr>
          <p:cNvPr id="8" name="Picture 7"/>
          <p:cNvPicPr/>
          <p:nvPr/>
        </p:nvPicPr>
        <p:blipFill>
          <a:blip r:embed="rId3"/>
          <a:stretch>
            <a:fillRect/>
          </a:stretch>
        </p:blipFill>
        <p:spPr>
          <a:xfrm>
            <a:off x="3384741" y="957127"/>
            <a:ext cx="4504523" cy="2299781"/>
          </a:xfrm>
          <a:prstGeom prst="rect">
            <a:avLst/>
          </a:prstGeom>
        </p:spPr>
      </p:pic>
      <p:sp>
        <p:nvSpPr>
          <p:cNvPr id="9" name="Rectangle 8"/>
          <p:cNvSpPr/>
          <p:nvPr/>
        </p:nvSpPr>
        <p:spPr>
          <a:xfrm>
            <a:off x="665884" y="3513763"/>
            <a:ext cx="7923312" cy="1080424"/>
          </a:xfrm>
          <a:prstGeom prst="rect">
            <a:avLst/>
          </a:prstGeom>
        </p:spPr>
        <p:txBody>
          <a:bodyPr wrap="square">
            <a:spAutoFit/>
          </a:bodyPr>
          <a:lstStyle/>
          <a:p>
            <a:pPr lvl="0" algn="just">
              <a:lnSpc>
                <a:spcPct val="107000"/>
              </a:lnSpc>
            </a:pPr>
            <a:r>
              <a:rPr lang="id-ID" sz="1200" dirty="0" smtClean="0">
                <a:solidFill>
                  <a:schemeClr val="tx1"/>
                </a:solidFill>
                <a:latin typeface="+mj-lt"/>
                <a:ea typeface="Calibri" panose="020F0502020204030204" pitchFamily="34" charset="0"/>
                <a:cs typeface="Times New Roman" panose="02020603050405020304" pitchFamily="18" charset="0"/>
              </a:rPr>
              <a:t>Berdasarkan output di atas, dapat diketahui bahwa interaksi antara pupuk NPK dengan IR-64 sangat mempengaruhi hasil. Sedangkan interaksi antara pada pupuk NP dengan kedua genotip juga mempengaruhi tetapi tidak sebaik pupuk NPK dengan IR-64. Hal ini juga terjadi pada interaksi antara NK*IR-64, NPK*S-969, N*IR-64, N*S-969, dan NK S-969.</a:t>
            </a:r>
          </a:p>
          <a:p>
            <a:pPr lvl="0" algn="just">
              <a:lnSpc>
                <a:spcPct val="107000"/>
              </a:lnSpc>
            </a:pPr>
            <a:r>
              <a:rPr lang="id-ID" sz="1200" dirty="0" smtClean="0">
                <a:solidFill>
                  <a:schemeClr val="tx1"/>
                </a:solidFill>
                <a:latin typeface="+mj-lt"/>
                <a:ea typeface="Calibri" panose="020F0502020204030204" pitchFamily="34" charset="0"/>
                <a:cs typeface="Times New Roman" panose="02020603050405020304" pitchFamily="18" charset="0"/>
              </a:rPr>
              <a:t>Interaksi pada PK dan kontrol dengan kedua genotip terlihat bahwa sangat sedikit memberi kontribusi untuk hasil.</a:t>
            </a:r>
          </a:p>
        </p:txBody>
      </p:sp>
    </p:spTree>
    <p:extLst>
      <p:ext uri="{BB962C8B-B14F-4D97-AF65-F5344CB8AC3E}">
        <p14:creationId xmlns:p14="http://schemas.microsoft.com/office/powerpoint/2010/main" val="2342849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24" y="424417"/>
            <a:ext cx="2372501" cy="2975215"/>
          </a:xfrm>
          <a:prstGeom prst="rect">
            <a:avLst/>
          </a:prstGeom>
        </p:spPr>
      </p:pic>
      <p:sp>
        <p:nvSpPr>
          <p:cNvPr id="8" name="Rectangle 7"/>
          <p:cNvSpPr/>
          <p:nvPr/>
        </p:nvSpPr>
        <p:spPr>
          <a:xfrm>
            <a:off x="3051425" y="578915"/>
            <a:ext cx="5784350" cy="487569"/>
          </a:xfrm>
          <a:prstGeom prst="rect">
            <a:avLst/>
          </a:prstGeom>
        </p:spPr>
        <p:txBody>
          <a:bodyPr wrap="square">
            <a:spAutoFit/>
          </a:bodyPr>
          <a:lstStyle/>
          <a:p>
            <a:pPr lvl="0" algn="just">
              <a:lnSpc>
                <a:spcPct val="107000"/>
              </a:lnSpc>
            </a:pPr>
            <a:r>
              <a:rPr lang="id-ID" sz="1200" dirty="0" smtClean="0">
                <a:solidFill>
                  <a:schemeClr val="tx1"/>
                </a:solidFill>
                <a:latin typeface="+mj-lt"/>
                <a:ea typeface="Calibri" panose="020F0502020204030204" pitchFamily="34" charset="0"/>
                <a:cs typeface="Times New Roman" panose="02020603050405020304" pitchFamily="18" charset="0"/>
              </a:rPr>
              <a:t>Untuk selanjutnya juga kita lakukan uji lanjut Fisher. Maka akan muncul output sebagai berikut:</a:t>
            </a:r>
          </a:p>
        </p:txBody>
      </p:sp>
      <p:pic>
        <p:nvPicPr>
          <p:cNvPr id="9" name="Picture 8"/>
          <p:cNvPicPr/>
          <p:nvPr/>
        </p:nvPicPr>
        <p:blipFill>
          <a:blip r:embed="rId3"/>
          <a:stretch>
            <a:fillRect/>
          </a:stretch>
        </p:blipFill>
        <p:spPr>
          <a:xfrm>
            <a:off x="3184988" y="1066484"/>
            <a:ext cx="4027470" cy="1491781"/>
          </a:xfrm>
          <a:prstGeom prst="rect">
            <a:avLst/>
          </a:prstGeom>
        </p:spPr>
      </p:pic>
      <p:pic>
        <p:nvPicPr>
          <p:cNvPr id="10" name="Picture 9"/>
          <p:cNvPicPr/>
          <p:nvPr/>
        </p:nvPicPr>
        <p:blipFill>
          <a:blip r:embed="rId4"/>
          <a:stretch>
            <a:fillRect/>
          </a:stretch>
        </p:blipFill>
        <p:spPr>
          <a:xfrm>
            <a:off x="3184988" y="2529472"/>
            <a:ext cx="4411041" cy="1032724"/>
          </a:xfrm>
          <a:prstGeom prst="rect">
            <a:avLst/>
          </a:prstGeom>
        </p:spPr>
      </p:pic>
      <p:sp>
        <p:nvSpPr>
          <p:cNvPr id="11" name="Rectangle 10"/>
          <p:cNvSpPr/>
          <p:nvPr/>
        </p:nvSpPr>
        <p:spPr>
          <a:xfrm>
            <a:off x="606175" y="3549524"/>
            <a:ext cx="7777537" cy="882806"/>
          </a:xfrm>
          <a:prstGeom prst="rect">
            <a:avLst/>
          </a:prstGeom>
        </p:spPr>
        <p:txBody>
          <a:bodyPr wrap="square">
            <a:spAutoFit/>
          </a:bodyPr>
          <a:lstStyle/>
          <a:p>
            <a:pPr lvl="0" algn="just">
              <a:lnSpc>
                <a:spcPct val="107000"/>
              </a:lnSpc>
            </a:pPr>
            <a:r>
              <a:rPr lang="id-ID" sz="1200" dirty="0" smtClean="0">
                <a:solidFill>
                  <a:schemeClr val="tx1"/>
                </a:solidFill>
                <a:latin typeface="+mj-lt"/>
                <a:ea typeface="Calibri" panose="020F0502020204030204" pitchFamily="34" charset="0"/>
                <a:cs typeface="Times New Roman" panose="02020603050405020304" pitchFamily="18" charset="0"/>
              </a:rPr>
              <a:t>Berdasarkan output di atas, dapat diketahui bahwa pupuk NPK sangat mempengaruhi hasil. Sedangkan pada pupuk NP, NK, dan N juga mempengaruhi hasil tetapi tidak sebaik atau sebanyak penambahan pupuk NPK. Di sisi lain, pupuk PK memiliki kontribusi yang sedikit untuk meningkatkan hasil dan pada kontrol hampir tidak mempengaruhi hasil.</a:t>
            </a:r>
          </a:p>
        </p:txBody>
      </p:sp>
    </p:spTree>
    <p:extLst>
      <p:ext uri="{BB962C8B-B14F-4D97-AF65-F5344CB8AC3E}">
        <p14:creationId xmlns:p14="http://schemas.microsoft.com/office/powerpoint/2010/main" val="42416062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00" y="378944"/>
            <a:ext cx="2233508" cy="2785497"/>
          </a:xfrm>
          <a:prstGeom prst="rect">
            <a:avLst/>
          </a:prstGeom>
        </p:spPr>
      </p:pic>
      <p:pic>
        <p:nvPicPr>
          <p:cNvPr id="5" name="Picture 4"/>
          <p:cNvPicPr/>
          <p:nvPr/>
        </p:nvPicPr>
        <p:blipFill>
          <a:blip r:embed="rId4"/>
          <a:stretch>
            <a:fillRect/>
          </a:stretch>
        </p:blipFill>
        <p:spPr>
          <a:xfrm>
            <a:off x="2897922" y="740814"/>
            <a:ext cx="4817970" cy="2495546"/>
          </a:xfrm>
          <a:prstGeom prst="rect">
            <a:avLst/>
          </a:prstGeom>
        </p:spPr>
      </p:pic>
      <p:sp>
        <p:nvSpPr>
          <p:cNvPr id="6" name="Rectangle 5"/>
          <p:cNvSpPr/>
          <p:nvPr/>
        </p:nvSpPr>
        <p:spPr>
          <a:xfrm>
            <a:off x="2897922" y="450863"/>
            <a:ext cx="4715839" cy="289951"/>
          </a:xfrm>
          <a:prstGeom prst="rect">
            <a:avLst/>
          </a:prstGeom>
        </p:spPr>
        <p:txBody>
          <a:bodyPr wrap="square">
            <a:spAutoFit/>
          </a:bodyPr>
          <a:lstStyle/>
          <a:p>
            <a:pPr lvl="0" algn="just">
              <a:lnSpc>
                <a:spcPct val="107000"/>
              </a:lnSpc>
            </a:pPr>
            <a:r>
              <a:rPr lang="id-ID" sz="1200" dirty="0">
                <a:solidFill>
                  <a:schemeClr val="tx1"/>
                </a:solidFill>
                <a:latin typeface="+mj-lt"/>
                <a:ea typeface="Calibri" panose="020F0502020204030204" pitchFamily="34" charset="0"/>
                <a:cs typeface="Times New Roman" panose="02020603050405020304" pitchFamily="18" charset="0"/>
              </a:rPr>
              <a:t>O</a:t>
            </a:r>
            <a:r>
              <a:rPr lang="id-ID" sz="1200" dirty="0" smtClean="0">
                <a:solidFill>
                  <a:schemeClr val="tx1"/>
                </a:solidFill>
                <a:latin typeface="+mj-lt"/>
                <a:ea typeface="Calibri" panose="020F0502020204030204" pitchFamily="34" charset="0"/>
                <a:cs typeface="Times New Roman" panose="02020603050405020304" pitchFamily="18" charset="0"/>
              </a:rPr>
              <a:t>utput yang diperoleh adalah sebagai berikut:</a:t>
            </a:r>
          </a:p>
        </p:txBody>
      </p:sp>
      <p:sp>
        <p:nvSpPr>
          <p:cNvPr id="7" name="Rectangle 6"/>
          <p:cNvSpPr/>
          <p:nvPr/>
        </p:nvSpPr>
        <p:spPr>
          <a:xfrm>
            <a:off x="651800" y="3236360"/>
            <a:ext cx="7532894" cy="1673279"/>
          </a:xfrm>
          <a:prstGeom prst="rect">
            <a:avLst/>
          </a:prstGeom>
        </p:spPr>
        <p:txBody>
          <a:bodyPr wrap="square">
            <a:spAutoFit/>
          </a:bodyPr>
          <a:lstStyle/>
          <a:p>
            <a:pPr lvl="0" algn="just">
              <a:lnSpc>
                <a:spcPct val="107000"/>
              </a:lnSpc>
            </a:pPr>
            <a:r>
              <a:rPr lang="id-ID" sz="1200" dirty="0" smtClean="0">
                <a:solidFill>
                  <a:schemeClr val="tx1"/>
                </a:solidFill>
                <a:latin typeface="+mj-lt"/>
                <a:ea typeface="Calibri" panose="020F0502020204030204" pitchFamily="34" charset="0"/>
                <a:cs typeface="Times New Roman" panose="02020603050405020304" pitchFamily="18" charset="0"/>
              </a:rPr>
              <a:t>Berdasarkan output di atas, dapat diketahui bahwa interaksi terbaik yang mempengaruhi hasil adalah pupuk NPK dengan IR-64. Kemudian disusul dengan NP*S-969 dan NK*IR-64. Interaksi terbaik ketiga terdapat pada NPK*S-9696</a:t>
            </a:r>
          </a:p>
          <a:p>
            <a:pPr lvl="0" algn="just">
              <a:lnSpc>
                <a:spcPct val="107000"/>
              </a:lnSpc>
            </a:pPr>
            <a:r>
              <a:rPr lang="id-ID" sz="1200" dirty="0">
                <a:solidFill>
                  <a:schemeClr val="tx1"/>
                </a:solidFill>
                <a:latin typeface="+mj-lt"/>
                <a:ea typeface="Calibri" panose="020F0502020204030204" pitchFamily="34" charset="0"/>
                <a:cs typeface="Times New Roman" panose="02020603050405020304" pitchFamily="18" charset="0"/>
              </a:rPr>
              <a:t>I</a:t>
            </a:r>
            <a:r>
              <a:rPr lang="id-ID" sz="1200" dirty="0" smtClean="0">
                <a:solidFill>
                  <a:schemeClr val="tx1"/>
                </a:solidFill>
                <a:latin typeface="+mj-lt"/>
                <a:ea typeface="Calibri" panose="020F0502020204030204" pitchFamily="34" charset="0"/>
                <a:cs typeface="Times New Roman" panose="02020603050405020304" pitchFamily="18" charset="0"/>
              </a:rPr>
              <a:t>nteraksi antara N*IR-64 dan NP*IR64 tidak terlalu mempengaruhi hasil, tetapi lebih baik dibandingkan interaksi antara N dengan S-696. Pada </a:t>
            </a:r>
            <a:r>
              <a:rPr lang="id-ID" sz="1200" dirty="0" smtClean="0">
                <a:solidFill>
                  <a:schemeClr val="tx1"/>
                </a:solidFill>
                <a:ea typeface="Calibri" panose="020F0502020204030204" pitchFamily="34" charset="0"/>
                <a:cs typeface="Times New Roman" panose="02020603050405020304" pitchFamily="18" charset="0"/>
              </a:rPr>
              <a:t>NK*S-696, interaksi ini hampir tidak mempengaruhi hasil. Begitupula pada PK dengan S-969 yang interaksinya malah tidak mempengaruhi hasil. Sedangkan interaksi antara Kontrol dengan S-969 dan IR-64, juga pada PK dengan IR-64 sangat tidak direkomendasikan karena tidak akan memberi pengaruh apa pun.</a:t>
            </a:r>
            <a:endParaRPr lang="id-ID" sz="1200" dirty="0" smtClean="0">
              <a:solidFill>
                <a:schemeClr val="tx1"/>
              </a:solidFill>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49"/>
        <p:cNvGrpSpPr/>
        <p:nvPr/>
      </p:nvGrpSpPr>
      <p:grpSpPr>
        <a:xfrm>
          <a:off x="0" y="0"/>
          <a:ext cx="0" cy="0"/>
          <a:chOff x="0" y="0"/>
          <a:chExt cx="0" cy="0"/>
        </a:xfrm>
      </p:grpSpPr>
      <p:sp>
        <p:nvSpPr>
          <p:cNvPr id="2150" name="Google Shape;2150;p71"/>
          <p:cNvSpPr txBox="1">
            <a:spLocks noGrp="1"/>
          </p:cNvSpPr>
          <p:nvPr>
            <p:ph type="ctrTitle"/>
          </p:nvPr>
        </p:nvSpPr>
        <p:spPr>
          <a:xfrm>
            <a:off x="1646057" y="1430500"/>
            <a:ext cx="5460000" cy="95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Thanks!</a:t>
            </a:r>
            <a:endParaRPr dirty="0"/>
          </a:p>
        </p:txBody>
      </p:sp>
      <p:sp>
        <p:nvSpPr>
          <p:cNvPr id="2151" name="Google Shape;2151;p71"/>
          <p:cNvSpPr txBox="1">
            <a:spLocks noGrp="1"/>
          </p:cNvSpPr>
          <p:nvPr>
            <p:ph type="body" idx="1"/>
          </p:nvPr>
        </p:nvSpPr>
        <p:spPr>
          <a:xfrm>
            <a:off x="2859450" y="2616450"/>
            <a:ext cx="3421607" cy="74723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Do you have any questions? </a:t>
            </a:r>
            <a:endParaRPr sz="1800" dirty="0"/>
          </a:p>
        </p:txBody>
      </p:sp>
      <p:grpSp>
        <p:nvGrpSpPr>
          <p:cNvPr id="17" name="Google Shape;2218;p72"/>
          <p:cNvGrpSpPr/>
          <p:nvPr/>
        </p:nvGrpSpPr>
        <p:grpSpPr>
          <a:xfrm>
            <a:off x="2971233" y="3563495"/>
            <a:ext cx="2886267" cy="1019164"/>
            <a:chOff x="3847480" y="4445193"/>
            <a:chExt cx="1318891" cy="351365"/>
          </a:xfrm>
        </p:grpSpPr>
        <p:sp>
          <p:nvSpPr>
            <p:cNvPr id="18" name="Google Shape;2219;p72"/>
            <p:cNvSpPr/>
            <p:nvPr/>
          </p:nvSpPr>
          <p:spPr>
            <a:xfrm>
              <a:off x="3847480" y="4445193"/>
              <a:ext cx="1316311" cy="351365"/>
            </a:xfrm>
            <a:custGeom>
              <a:avLst/>
              <a:gdLst/>
              <a:ahLst/>
              <a:cxnLst/>
              <a:rect l="l" t="t" r="r" b="b"/>
              <a:pathLst>
                <a:path w="94410" h="25201" extrusionOk="0">
                  <a:moveTo>
                    <a:pt x="21823" y="0"/>
                  </a:moveTo>
                  <a:cubicBezTo>
                    <a:pt x="16099" y="0"/>
                    <a:pt x="10368" y="474"/>
                    <a:pt x="4560" y="1609"/>
                  </a:cubicBezTo>
                  <a:cubicBezTo>
                    <a:pt x="3040" y="2004"/>
                    <a:pt x="1521" y="2004"/>
                    <a:pt x="1" y="2551"/>
                  </a:cubicBezTo>
                  <a:cubicBezTo>
                    <a:pt x="15574" y="21070"/>
                    <a:pt x="42681" y="25201"/>
                    <a:pt x="63867" y="25201"/>
                  </a:cubicBezTo>
                  <a:cubicBezTo>
                    <a:pt x="80930" y="25201"/>
                    <a:pt x="94152" y="22521"/>
                    <a:pt x="94410" y="22521"/>
                  </a:cubicBezTo>
                  <a:cubicBezTo>
                    <a:pt x="81674" y="11305"/>
                    <a:pt x="67449" y="5986"/>
                    <a:pt x="50914" y="3128"/>
                  </a:cubicBezTo>
                  <a:cubicBezTo>
                    <a:pt x="41025" y="1338"/>
                    <a:pt x="31436" y="0"/>
                    <a:pt x="21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20;p72"/>
            <p:cNvSpPr/>
            <p:nvPr/>
          </p:nvSpPr>
          <p:spPr>
            <a:xfrm>
              <a:off x="3911016" y="4499290"/>
              <a:ext cx="1255355" cy="265103"/>
            </a:xfrm>
            <a:custGeom>
              <a:avLst/>
              <a:gdLst/>
              <a:ahLst/>
              <a:cxnLst/>
              <a:rect l="l" t="t" r="r" b="b"/>
              <a:pathLst>
                <a:path w="90038" h="19014" extrusionOk="0">
                  <a:moveTo>
                    <a:pt x="567" y="1"/>
                  </a:moveTo>
                  <a:cubicBezTo>
                    <a:pt x="164" y="1"/>
                    <a:pt x="0" y="682"/>
                    <a:pt x="459" y="768"/>
                  </a:cubicBezTo>
                  <a:cubicBezTo>
                    <a:pt x="7967" y="2227"/>
                    <a:pt x="15535" y="3443"/>
                    <a:pt x="23104" y="4537"/>
                  </a:cubicBezTo>
                  <a:cubicBezTo>
                    <a:pt x="30308" y="5571"/>
                    <a:pt x="36904" y="8215"/>
                    <a:pt x="43773" y="10404"/>
                  </a:cubicBezTo>
                  <a:cubicBezTo>
                    <a:pt x="51038" y="12744"/>
                    <a:pt x="58758" y="13504"/>
                    <a:pt x="66235" y="14781"/>
                  </a:cubicBezTo>
                  <a:cubicBezTo>
                    <a:pt x="73956" y="16088"/>
                    <a:pt x="81676" y="17455"/>
                    <a:pt x="89366" y="19006"/>
                  </a:cubicBezTo>
                  <a:cubicBezTo>
                    <a:pt x="89395" y="19011"/>
                    <a:pt x="89422" y="19013"/>
                    <a:pt x="89449" y="19013"/>
                  </a:cubicBezTo>
                  <a:cubicBezTo>
                    <a:pt x="89875" y="19013"/>
                    <a:pt x="90037" y="18360"/>
                    <a:pt x="89579" y="18246"/>
                  </a:cubicBezTo>
                  <a:cubicBezTo>
                    <a:pt x="82132" y="16787"/>
                    <a:pt x="74655" y="15449"/>
                    <a:pt x="67147" y="14173"/>
                  </a:cubicBezTo>
                  <a:cubicBezTo>
                    <a:pt x="59670" y="12896"/>
                    <a:pt x="51919" y="12106"/>
                    <a:pt x="44594" y="9887"/>
                  </a:cubicBezTo>
                  <a:cubicBezTo>
                    <a:pt x="37755" y="7790"/>
                    <a:pt x="31189" y="4902"/>
                    <a:pt x="24046" y="3899"/>
                  </a:cubicBezTo>
                  <a:cubicBezTo>
                    <a:pt x="16204" y="2805"/>
                    <a:pt x="8423" y="1528"/>
                    <a:pt x="641" y="8"/>
                  </a:cubicBezTo>
                  <a:cubicBezTo>
                    <a:pt x="616" y="3"/>
                    <a:pt x="591"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21;p72"/>
            <p:cNvSpPr/>
            <p:nvPr/>
          </p:nvSpPr>
          <p:spPr>
            <a:xfrm>
              <a:off x="4931286" y="4645547"/>
              <a:ext cx="93080" cy="124116"/>
            </a:xfrm>
            <a:custGeom>
              <a:avLst/>
              <a:gdLst/>
              <a:ahLst/>
              <a:cxnLst/>
              <a:rect l="l" t="t" r="r" b="b"/>
              <a:pathLst>
                <a:path w="6676" h="8902" extrusionOk="0">
                  <a:moveTo>
                    <a:pt x="2641" y="0"/>
                  </a:moveTo>
                  <a:cubicBezTo>
                    <a:pt x="2399" y="0"/>
                    <a:pt x="2171" y="246"/>
                    <a:pt x="2299" y="522"/>
                  </a:cubicBezTo>
                  <a:lnTo>
                    <a:pt x="2299" y="552"/>
                  </a:lnTo>
                  <a:cubicBezTo>
                    <a:pt x="3402" y="2419"/>
                    <a:pt x="4479" y="4340"/>
                    <a:pt x="5653" y="6214"/>
                  </a:cubicBezTo>
                  <a:lnTo>
                    <a:pt x="5653" y="6214"/>
                  </a:lnTo>
                  <a:cubicBezTo>
                    <a:pt x="3884" y="6830"/>
                    <a:pt x="2200" y="7593"/>
                    <a:pt x="414" y="8151"/>
                  </a:cubicBezTo>
                  <a:cubicBezTo>
                    <a:pt x="1" y="8289"/>
                    <a:pt x="137" y="8901"/>
                    <a:pt x="506" y="8901"/>
                  </a:cubicBezTo>
                  <a:cubicBezTo>
                    <a:pt x="544" y="8901"/>
                    <a:pt x="584" y="8895"/>
                    <a:pt x="627" y="8880"/>
                  </a:cubicBezTo>
                  <a:cubicBezTo>
                    <a:pt x="2572" y="8272"/>
                    <a:pt x="4396" y="7421"/>
                    <a:pt x="6341" y="6783"/>
                  </a:cubicBezTo>
                  <a:cubicBezTo>
                    <a:pt x="6554" y="6722"/>
                    <a:pt x="6676" y="6449"/>
                    <a:pt x="6554" y="6236"/>
                  </a:cubicBezTo>
                  <a:cubicBezTo>
                    <a:pt x="5308" y="4230"/>
                    <a:pt x="4153" y="2193"/>
                    <a:pt x="2937" y="157"/>
                  </a:cubicBezTo>
                  <a:cubicBezTo>
                    <a:pt x="2854" y="46"/>
                    <a:pt x="2746" y="0"/>
                    <a:pt x="2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22;p72"/>
            <p:cNvSpPr/>
            <p:nvPr/>
          </p:nvSpPr>
          <p:spPr>
            <a:xfrm>
              <a:off x="4766764" y="4592482"/>
              <a:ext cx="127504" cy="174672"/>
            </a:xfrm>
            <a:custGeom>
              <a:avLst/>
              <a:gdLst/>
              <a:ahLst/>
              <a:cxnLst/>
              <a:rect l="l" t="t" r="r" b="b"/>
              <a:pathLst>
                <a:path w="9145" h="12528" extrusionOk="0">
                  <a:moveTo>
                    <a:pt x="5273" y="1"/>
                  </a:moveTo>
                  <a:cubicBezTo>
                    <a:pt x="5037" y="1"/>
                    <a:pt x="4808" y="189"/>
                    <a:pt x="4919" y="467"/>
                  </a:cubicBezTo>
                  <a:cubicBezTo>
                    <a:pt x="6022" y="3051"/>
                    <a:pt x="6959" y="5691"/>
                    <a:pt x="8207" y="8174"/>
                  </a:cubicBezTo>
                  <a:lnTo>
                    <a:pt x="8207" y="8174"/>
                  </a:lnTo>
                  <a:cubicBezTo>
                    <a:pt x="5621" y="9470"/>
                    <a:pt x="2809" y="10260"/>
                    <a:pt x="360" y="11805"/>
                  </a:cubicBezTo>
                  <a:cubicBezTo>
                    <a:pt x="0" y="12036"/>
                    <a:pt x="227" y="12528"/>
                    <a:pt x="544" y="12528"/>
                  </a:cubicBezTo>
                  <a:cubicBezTo>
                    <a:pt x="602" y="12528"/>
                    <a:pt x="663" y="12511"/>
                    <a:pt x="725" y="12474"/>
                  </a:cubicBezTo>
                  <a:cubicBezTo>
                    <a:pt x="3278" y="10863"/>
                    <a:pt x="6226" y="10042"/>
                    <a:pt x="8901" y="8674"/>
                  </a:cubicBezTo>
                  <a:cubicBezTo>
                    <a:pt x="9083" y="8553"/>
                    <a:pt x="9144" y="8309"/>
                    <a:pt x="9053" y="8157"/>
                  </a:cubicBezTo>
                  <a:cubicBezTo>
                    <a:pt x="7716" y="5604"/>
                    <a:pt x="6773" y="2899"/>
                    <a:pt x="5649" y="255"/>
                  </a:cubicBezTo>
                  <a:cubicBezTo>
                    <a:pt x="5578" y="77"/>
                    <a:pt x="5424" y="1"/>
                    <a:pt x="5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23;p72"/>
            <p:cNvSpPr/>
            <p:nvPr/>
          </p:nvSpPr>
          <p:spPr>
            <a:xfrm>
              <a:off x="4632094" y="4555283"/>
              <a:ext cx="110871" cy="188098"/>
            </a:xfrm>
            <a:custGeom>
              <a:avLst/>
              <a:gdLst/>
              <a:ahLst/>
              <a:cxnLst/>
              <a:rect l="l" t="t" r="r" b="b"/>
              <a:pathLst>
                <a:path w="7952" h="13491" extrusionOk="0">
                  <a:moveTo>
                    <a:pt x="4880" y="1"/>
                  </a:moveTo>
                  <a:cubicBezTo>
                    <a:pt x="4652" y="1"/>
                    <a:pt x="4426" y="187"/>
                    <a:pt x="4517" y="460"/>
                  </a:cubicBezTo>
                  <a:cubicBezTo>
                    <a:pt x="5338" y="3044"/>
                    <a:pt x="6280" y="5597"/>
                    <a:pt x="6918" y="8211"/>
                  </a:cubicBezTo>
                  <a:cubicBezTo>
                    <a:pt x="7283" y="9762"/>
                    <a:pt x="5733" y="10187"/>
                    <a:pt x="4578" y="10856"/>
                  </a:cubicBezTo>
                  <a:cubicBezTo>
                    <a:pt x="3271" y="11616"/>
                    <a:pt x="1873" y="12254"/>
                    <a:pt x="414" y="12740"/>
                  </a:cubicBezTo>
                  <a:cubicBezTo>
                    <a:pt x="0" y="12878"/>
                    <a:pt x="137" y="13490"/>
                    <a:pt x="505" y="13490"/>
                  </a:cubicBezTo>
                  <a:cubicBezTo>
                    <a:pt x="543" y="13490"/>
                    <a:pt x="584" y="13484"/>
                    <a:pt x="627" y="13470"/>
                  </a:cubicBezTo>
                  <a:cubicBezTo>
                    <a:pt x="3180" y="12619"/>
                    <a:pt x="5490" y="11251"/>
                    <a:pt x="7739" y="9822"/>
                  </a:cubicBezTo>
                  <a:cubicBezTo>
                    <a:pt x="7891" y="9731"/>
                    <a:pt x="7952" y="9549"/>
                    <a:pt x="7921" y="9397"/>
                  </a:cubicBezTo>
                  <a:cubicBezTo>
                    <a:pt x="7314" y="6266"/>
                    <a:pt x="6219" y="3318"/>
                    <a:pt x="5247" y="278"/>
                  </a:cubicBezTo>
                  <a:cubicBezTo>
                    <a:pt x="5186" y="84"/>
                    <a:pt x="5033" y="1"/>
                    <a:pt x="4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24;p72"/>
            <p:cNvSpPr/>
            <p:nvPr/>
          </p:nvSpPr>
          <p:spPr>
            <a:xfrm>
              <a:off x="4475603" y="4539207"/>
              <a:ext cx="119041" cy="175118"/>
            </a:xfrm>
            <a:custGeom>
              <a:avLst/>
              <a:gdLst/>
              <a:ahLst/>
              <a:cxnLst/>
              <a:rect l="l" t="t" r="r" b="b"/>
              <a:pathLst>
                <a:path w="8538" h="12560" extrusionOk="0">
                  <a:moveTo>
                    <a:pt x="4347" y="1"/>
                  </a:moveTo>
                  <a:cubicBezTo>
                    <a:pt x="4116" y="1"/>
                    <a:pt x="3886" y="195"/>
                    <a:pt x="3978" y="489"/>
                  </a:cubicBezTo>
                  <a:cubicBezTo>
                    <a:pt x="4768" y="3133"/>
                    <a:pt x="6622" y="5291"/>
                    <a:pt x="7595" y="7905"/>
                  </a:cubicBezTo>
                  <a:cubicBezTo>
                    <a:pt x="7717" y="8179"/>
                    <a:pt x="1060" y="11310"/>
                    <a:pt x="331" y="11826"/>
                  </a:cubicBezTo>
                  <a:cubicBezTo>
                    <a:pt x="0" y="12055"/>
                    <a:pt x="222" y="12560"/>
                    <a:pt x="534" y="12560"/>
                  </a:cubicBezTo>
                  <a:cubicBezTo>
                    <a:pt x="596" y="12560"/>
                    <a:pt x="661" y="12540"/>
                    <a:pt x="726" y="12495"/>
                  </a:cubicBezTo>
                  <a:cubicBezTo>
                    <a:pt x="3066" y="10854"/>
                    <a:pt x="5741" y="9851"/>
                    <a:pt x="8325" y="8696"/>
                  </a:cubicBezTo>
                  <a:cubicBezTo>
                    <a:pt x="8477" y="8604"/>
                    <a:pt x="8537" y="8422"/>
                    <a:pt x="8507" y="8270"/>
                  </a:cubicBezTo>
                  <a:cubicBezTo>
                    <a:pt x="7626" y="5413"/>
                    <a:pt x="5559" y="3133"/>
                    <a:pt x="4708" y="276"/>
                  </a:cubicBezTo>
                  <a:cubicBezTo>
                    <a:pt x="4647" y="84"/>
                    <a:pt x="4497" y="1"/>
                    <a:pt x="4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25;p72"/>
            <p:cNvSpPr/>
            <p:nvPr/>
          </p:nvSpPr>
          <p:spPr>
            <a:xfrm>
              <a:off x="4338088" y="4486686"/>
              <a:ext cx="105684" cy="174281"/>
            </a:xfrm>
            <a:custGeom>
              <a:avLst/>
              <a:gdLst/>
              <a:ahLst/>
              <a:cxnLst/>
              <a:rect l="l" t="t" r="r" b="b"/>
              <a:pathLst>
                <a:path w="7580" h="12500" extrusionOk="0">
                  <a:moveTo>
                    <a:pt x="3689" y="0"/>
                  </a:moveTo>
                  <a:cubicBezTo>
                    <a:pt x="3499" y="0"/>
                    <a:pt x="3324" y="122"/>
                    <a:pt x="3355" y="365"/>
                  </a:cubicBezTo>
                  <a:lnTo>
                    <a:pt x="3385" y="365"/>
                  </a:lnTo>
                  <a:cubicBezTo>
                    <a:pt x="3628" y="2736"/>
                    <a:pt x="4783" y="4681"/>
                    <a:pt x="5877" y="6779"/>
                  </a:cubicBezTo>
                  <a:cubicBezTo>
                    <a:pt x="6060" y="7174"/>
                    <a:pt x="7063" y="8542"/>
                    <a:pt x="6455" y="8876"/>
                  </a:cubicBezTo>
                  <a:cubicBezTo>
                    <a:pt x="5695" y="9241"/>
                    <a:pt x="4935" y="9605"/>
                    <a:pt x="4175" y="9940"/>
                  </a:cubicBezTo>
                  <a:cubicBezTo>
                    <a:pt x="2868" y="10487"/>
                    <a:pt x="1561" y="11125"/>
                    <a:pt x="315" y="11824"/>
                  </a:cubicBezTo>
                  <a:cubicBezTo>
                    <a:pt x="1" y="12060"/>
                    <a:pt x="206" y="12499"/>
                    <a:pt x="541" y="12499"/>
                  </a:cubicBezTo>
                  <a:cubicBezTo>
                    <a:pt x="594" y="12499"/>
                    <a:pt x="651" y="12488"/>
                    <a:pt x="710" y="12463"/>
                  </a:cubicBezTo>
                  <a:cubicBezTo>
                    <a:pt x="2838" y="11247"/>
                    <a:pt x="5178" y="10396"/>
                    <a:pt x="7367" y="9241"/>
                  </a:cubicBezTo>
                  <a:cubicBezTo>
                    <a:pt x="7519" y="9150"/>
                    <a:pt x="7580" y="8967"/>
                    <a:pt x="7519" y="8815"/>
                  </a:cubicBezTo>
                  <a:cubicBezTo>
                    <a:pt x="6546" y="5928"/>
                    <a:pt x="4449" y="3435"/>
                    <a:pt x="4114" y="365"/>
                  </a:cubicBezTo>
                  <a:cubicBezTo>
                    <a:pt x="4084" y="122"/>
                    <a:pt x="3879" y="0"/>
                    <a:pt x="36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26;p72"/>
            <p:cNvSpPr/>
            <p:nvPr/>
          </p:nvSpPr>
          <p:spPr>
            <a:xfrm>
              <a:off x="4205412" y="4471001"/>
              <a:ext cx="100623" cy="169095"/>
            </a:xfrm>
            <a:custGeom>
              <a:avLst/>
              <a:gdLst/>
              <a:ahLst/>
              <a:cxnLst/>
              <a:rect l="l" t="t" r="r" b="b"/>
              <a:pathLst>
                <a:path w="7217" h="12128" extrusionOk="0">
                  <a:moveTo>
                    <a:pt x="3721" y="1"/>
                  </a:moveTo>
                  <a:cubicBezTo>
                    <a:pt x="3531" y="1"/>
                    <a:pt x="3357" y="122"/>
                    <a:pt x="3387" y="366"/>
                  </a:cubicBezTo>
                  <a:cubicBezTo>
                    <a:pt x="3691" y="2584"/>
                    <a:pt x="4907" y="4378"/>
                    <a:pt x="5971" y="6354"/>
                  </a:cubicBezTo>
                  <a:cubicBezTo>
                    <a:pt x="6670" y="7600"/>
                    <a:pt x="4086" y="8664"/>
                    <a:pt x="3144" y="9241"/>
                  </a:cubicBezTo>
                  <a:cubicBezTo>
                    <a:pt x="2110" y="9849"/>
                    <a:pt x="1138" y="10609"/>
                    <a:pt x="256" y="11490"/>
                  </a:cubicBezTo>
                  <a:cubicBezTo>
                    <a:pt x="0" y="11747"/>
                    <a:pt x="262" y="12128"/>
                    <a:pt x="548" y="12128"/>
                  </a:cubicBezTo>
                  <a:cubicBezTo>
                    <a:pt x="636" y="12128"/>
                    <a:pt x="725" y="12092"/>
                    <a:pt x="803" y="12007"/>
                  </a:cubicBezTo>
                  <a:cubicBezTo>
                    <a:pt x="2627" y="10153"/>
                    <a:pt x="5089" y="9150"/>
                    <a:pt x="7065" y="7448"/>
                  </a:cubicBezTo>
                  <a:cubicBezTo>
                    <a:pt x="7187" y="7326"/>
                    <a:pt x="7217" y="7144"/>
                    <a:pt x="7126" y="6992"/>
                  </a:cubicBezTo>
                  <a:cubicBezTo>
                    <a:pt x="6153" y="4773"/>
                    <a:pt x="4481" y="2828"/>
                    <a:pt x="4147" y="366"/>
                  </a:cubicBezTo>
                  <a:cubicBezTo>
                    <a:pt x="4117" y="122"/>
                    <a:pt x="3911" y="1"/>
                    <a:pt x="37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27;p72"/>
            <p:cNvSpPr/>
            <p:nvPr/>
          </p:nvSpPr>
          <p:spPr>
            <a:xfrm>
              <a:off x="4089298" y="4475644"/>
              <a:ext cx="89608" cy="111136"/>
            </a:xfrm>
            <a:custGeom>
              <a:avLst/>
              <a:gdLst/>
              <a:ahLst/>
              <a:cxnLst/>
              <a:rect l="l" t="t" r="r" b="b"/>
              <a:pathLst>
                <a:path w="6427" h="7971" extrusionOk="0">
                  <a:moveTo>
                    <a:pt x="3747" y="0"/>
                  </a:moveTo>
                  <a:cubicBezTo>
                    <a:pt x="3520" y="0"/>
                    <a:pt x="3283" y="194"/>
                    <a:pt x="3356" y="489"/>
                  </a:cubicBezTo>
                  <a:cubicBezTo>
                    <a:pt x="3508" y="1005"/>
                    <a:pt x="5514" y="4957"/>
                    <a:pt x="5423" y="5017"/>
                  </a:cubicBezTo>
                  <a:cubicBezTo>
                    <a:pt x="3782" y="5869"/>
                    <a:pt x="1928" y="6324"/>
                    <a:pt x="317" y="7267"/>
                  </a:cubicBezTo>
                  <a:cubicBezTo>
                    <a:pt x="0" y="7504"/>
                    <a:pt x="210" y="7970"/>
                    <a:pt x="529" y="7970"/>
                  </a:cubicBezTo>
                  <a:cubicBezTo>
                    <a:pt x="578" y="7970"/>
                    <a:pt x="629" y="7960"/>
                    <a:pt x="681" y="7935"/>
                  </a:cubicBezTo>
                  <a:cubicBezTo>
                    <a:pt x="2444" y="6902"/>
                    <a:pt x="4420" y="6416"/>
                    <a:pt x="6213" y="5443"/>
                  </a:cubicBezTo>
                  <a:cubicBezTo>
                    <a:pt x="6365" y="5382"/>
                    <a:pt x="6426" y="5200"/>
                    <a:pt x="6365" y="5017"/>
                  </a:cubicBezTo>
                  <a:cubicBezTo>
                    <a:pt x="5697" y="3406"/>
                    <a:pt x="4572" y="1978"/>
                    <a:pt x="4086" y="276"/>
                  </a:cubicBezTo>
                  <a:cubicBezTo>
                    <a:pt x="4038" y="83"/>
                    <a:pt x="3895" y="0"/>
                    <a:pt x="3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28;p72"/>
            <p:cNvSpPr/>
            <p:nvPr/>
          </p:nvSpPr>
          <p:spPr>
            <a:xfrm>
              <a:off x="4001656" y="4470694"/>
              <a:ext cx="63243" cy="94921"/>
            </a:xfrm>
            <a:custGeom>
              <a:avLst/>
              <a:gdLst/>
              <a:ahLst/>
              <a:cxnLst/>
              <a:rect l="l" t="t" r="r" b="b"/>
              <a:pathLst>
                <a:path w="4536" h="6808" extrusionOk="0">
                  <a:moveTo>
                    <a:pt x="2978" y="0"/>
                  </a:moveTo>
                  <a:cubicBezTo>
                    <a:pt x="2788" y="0"/>
                    <a:pt x="2606" y="129"/>
                    <a:pt x="2621" y="388"/>
                  </a:cubicBezTo>
                  <a:cubicBezTo>
                    <a:pt x="2649" y="1732"/>
                    <a:pt x="3141" y="2844"/>
                    <a:pt x="3670" y="4056"/>
                  </a:cubicBezTo>
                  <a:lnTo>
                    <a:pt x="3670" y="4056"/>
                  </a:lnTo>
                  <a:cubicBezTo>
                    <a:pt x="2604" y="4822"/>
                    <a:pt x="1486" y="5531"/>
                    <a:pt x="341" y="6132"/>
                  </a:cubicBezTo>
                  <a:cubicBezTo>
                    <a:pt x="1" y="6368"/>
                    <a:pt x="202" y="6807"/>
                    <a:pt x="536" y="6807"/>
                  </a:cubicBezTo>
                  <a:cubicBezTo>
                    <a:pt x="590" y="6807"/>
                    <a:pt x="647" y="6796"/>
                    <a:pt x="706" y="6771"/>
                  </a:cubicBezTo>
                  <a:cubicBezTo>
                    <a:pt x="2013" y="6102"/>
                    <a:pt x="3229" y="5312"/>
                    <a:pt x="4384" y="4430"/>
                  </a:cubicBezTo>
                  <a:cubicBezTo>
                    <a:pt x="4536" y="4309"/>
                    <a:pt x="4536" y="4126"/>
                    <a:pt x="4445" y="3974"/>
                  </a:cubicBezTo>
                  <a:cubicBezTo>
                    <a:pt x="3928" y="2789"/>
                    <a:pt x="3411" y="1695"/>
                    <a:pt x="3381" y="388"/>
                  </a:cubicBezTo>
                  <a:cubicBezTo>
                    <a:pt x="3366" y="129"/>
                    <a:pt x="3168" y="0"/>
                    <a:pt x="2978" y="0"/>
                  </a:cubicBezTo>
                  <a:close/>
                </a:path>
              </a:pathLst>
            </a:custGeom>
            <a:solidFill>
              <a:srgbClr val="52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29;p72"/>
            <p:cNvSpPr/>
            <p:nvPr/>
          </p:nvSpPr>
          <p:spPr>
            <a:xfrm>
              <a:off x="4408163" y="4707479"/>
              <a:ext cx="17386" cy="13148"/>
            </a:xfrm>
            <a:custGeom>
              <a:avLst/>
              <a:gdLst/>
              <a:ahLst/>
              <a:cxnLst/>
              <a:rect l="l" t="t" r="r" b="b"/>
              <a:pathLst>
                <a:path w="1247" h="943" extrusionOk="0">
                  <a:moveTo>
                    <a:pt x="639" y="1"/>
                  </a:moveTo>
                  <a:cubicBezTo>
                    <a:pt x="0" y="1"/>
                    <a:pt x="0" y="943"/>
                    <a:pt x="639" y="943"/>
                  </a:cubicBezTo>
                  <a:cubicBezTo>
                    <a:pt x="1247" y="943"/>
                    <a:pt x="1247" y="1"/>
                    <a:pt x="639" y="1"/>
                  </a:cubicBezTo>
                  <a:close/>
                </a:path>
              </a:pathLst>
            </a:custGeom>
            <a:solidFill>
              <a:srgbClr val="52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30;p72"/>
            <p:cNvSpPr/>
            <p:nvPr/>
          </p:nvSpPr>
          <p:spPr>
            <a:xfrm>
              <a:off x="4381463" y="4726121"/>
              <a:ext cx="17805" cy="13162"/>
            </a:xfrm>
            <a:custGeom>
              <a:avLst/>
              <a:gdLst/>
              <a:ahLst/>
              <a:cxnLst/>
              <a:rect l="l" t="t" r="r" b="b"/>
              <a:pathLst>
                <a:path w="1277" h="944" extrusionOk="0">
                  <a:moveTo>
                    <a:pt x="639" y="1"/>
                  </a:moveTo>
                  <a:cubicBezTo>
                    <a:pt x="0" y="1"/>
                    <a:pt x="0" y="943"/>
                    <a:pt x="639" y="943"/>
                  </a:cubicBezTo>
                  <a:cubicBezTo>
                    <a:pt x="1277" y="943"/>
                    <a:pt x="1277" y="1"/>
                    <a:pt x="639" y="1"/>
                  </a:cubicBezTo>
                  <a:close/>
                </a:path>
              </a:pathLst>
            </a:custGeom>
            <a:solidFill>
              <a:srgbClr val="52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31;p72"/>
            <p:cNvSpPr/>
            <p:nvPr/>
          </p:nvSpPr>
          <p:spPr>
            <a:xfrm>
              <a:off x="4373405" y="4696883"/>
              <a:ext cx="17819" cy="13148"/>
            </a:xfrm>
            <a:custGeom>
              <a:avLst/>
              <a:gdLst/>
              <a:ahLst/>
              <a:cxnLst/>
              <a:rect l="l" t="t" r="r" b="b"/>
              <a:pathLst>
                <a:path w="1278" h="943" extrusionOk="0">
                  <a:moveTo>
                    <a:pt x="639" y="1"/>
                  </a:moveTo>
                  <a:cubicBezTo>
                    <a:pt x="1" y="1"/>
                    <a:pt x="1" y="943"/>
                    <a:pt x="639" y="943"/>
                  </a:cubicBezTo>
                  <a:cubicBezTo>
                    <a:pt x="1277" y="943"/>
                    <a:pt x="1277" y="1"/>
                    <a:pt x="639" y="1"/>
                  </a:cubicBezTo>
                  <a:close/>
                </a:path>
              </a:pathLst>
            </a:custGeom>
            <a:solidFill>
              <a:srgbClr val="52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32;p72"/>
            <p:cNvSpPr/>
            <p:nvPr/>
          </p:nvSpPr>
          <p:spPr>
            <a:xfrm>
              <a:off x="4635733" y="4548563"/>
              <a:ext cx="17819" cy="13148"/>
            </a:xfrm>
            <a:custGeom>
              <a:avLst/>
              <a:gdLst/>
              <a:ahLst/>
              <a:cxnLst/>
              <a:rect l="l" t="t" r="r" b="b"/>
              <a:pathLst>
                <a:path w="1278" h="943" extrusionOk="0">
                  <a:moveTo>
                    <a:pt x="639" y="0"/>
                  </a:moveTo>
                  <a:cubicBezTo>
                    <a:pt x="1" y="0"/>
                    <a:pt x="1" y="942"/>
                    <a:pt x="639" y="942"/>
                  </a:cubicBezTo>
                  <a:cubicBezTo>
                    <a:pt x="1277" y="942"/>
                    <a:pt x="1277" y="0"/>
                    <a:pt x="639" y="0"/>
                  </a:cubicBezTo>
                  <a:close/>
                </a:path>
              </a:pathLst>
            </a:custGeom>
            <a:solidFill>
              <a:srgbClr val="52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33;p72"/>
            <p:cNvSpPr/>
            <p:nvPr/>
          </p:nvSpPr>
          <p:spPr>
            <a:xfrm>
              <a:off x="4614540" y="4577800"/>
              <a:ext cx="17819" cy="13148"/>
            </a:xfrm>
            <a:custGeom>
              <a:avLst/>
              <a:gdLst/>
              <a:ahLst/>
              <a:cxnLst/>
              <a:rect l="l" t="t" r="r" b="b"/>
              <a:pathLst>
                <a:path w="1278" h="943" extrusionOk="0">
                  <a:moveTo>
                    <a:pt x="639" y="1"/>
                  </a:moveTo>
                  <a:cubicBezTo>
                    <a:pt x="1" y="1"/>
                    <a:pt x="1" y="943"/>
                    <a:pt x="639" y="943"/>
                  </a:cubicBezTo>
                  <a:cubicBezTo>
                    <a:pt x="1278" y="943"/>
                    <a:pt x="1278" y="1"/>
                    <a:pt x="639" y="1"/>
                  </a:cubicBezTo>
                  <a:close/>
                </a:path>
              </a:pathLst>
            </a:custGeom>
            <a:solidFill>
              <a:srgbClr val="52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34;p72"/>
            <p:cNvSpPr/>
            <p:nvPr/>
          </p:nvSpPr>
          <p:spPr>
            <a:xfrm>
              <a:off x="4601406" y="4543056"/>
              <a:ext cx="17819" cy="13566"/>
            </a:xfrm>
            <a:custGeom>
              <a:avLst/>
              <a:gdLst/>
              <a:ahLst/>
              <a:cxnLst/>
              <a:rect l="l" t="t" r="r" b="b"/>
              <a:pathLst>
                <a:path w="1278" h="973" extrusionOk="0">
                  <a:moveTo>
                    <a:pt x="639" y="0"/>
                  </a:moveTo>
                  <a:cubicBezTo>
                    <a:pt x="1" y="0"/>
                    <a:pt x="1" y="973"/>
                    <a:pt x="639" y="973"/>
                  </a:cubicBezTo>
                  <a:cubicBezTo>
                    <a:pt x="1277" y="973"/>
                    <a:pt x="1277" y="0"/>
                    <a:pt x="639" y="0"/>
                  </a:cubicBezTo>
                  <a:close/>
                </a:path>
              </a:pathLst>
            </a:custGeom>
            <a:solidFill>
              <a:srgbClr val="52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35;p72"/>
            <p:cNvSpPr/>
            <p:nvPr/>
          </p:nvSpPr>
          <p:spPr>
            <a:xfrm>
              <a:off x="4145835" y="4614664"/>
              <a:ext cx="17805" cy="13162"/>
            </a:xfrm>
            <a:custGeom>
              <a:avLst/>
              <a:gdLst/>
              <a:ahLst/>
              <a:cxnLst/>
              <a:rect l="l" t="t" r="r" b="b"/>
              <a:pathLst>
                <a:path w="1277" h="944" extrusionOk="0">
                  <a:moveTo>
                    <a:pt x="639" y="1"/>
                  </a:moveTo>
                  <a:cubicBezTo>
                    <a:pt x="0" y="1"/>
                    <a:pt x="0" y="943"/>
                    <a:pt x="639" y="943"/>
                  </a:cubicBezTo>
                  <a:cubicBezTo>
                    <a:pt x="1277" y="943"/>
                    <a:pt x="1277" y="1"/>
                    <a:pt x="639" y="1"/>
                  </a:cubicBezTo>
                  <a:close/>
                </a:path>
              </a:pathLst>
            </a:custGeom>
            <a:solidFill>
              <a:srgbClr val="52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36;p72"/>
            <p:cNvSpPr/>
            <p:nvPr/>
          </p:nvSpPr>
          <p:spPr>
            <a:xfrm>
              <a:off x="4119135" y="4638408"/>
              <a:ext cx="17819" cy="13566"/>
            </a:xfrm>
            <a:custGeom>
              <a:avLst/>
              <a:gdLst/>
              <a:ahLst/>
              <a:cxnLst/>
              <a:rect l="l" t="t" r="r" b="b"/>
              <a:pathLst>
                <a:path w="1278" h="973" extrusionOk="0">
                  <a:moveTo>
                    <a:pt x="639" y="0"/>
                  </a:moveTo>
                  <a:cubicBezTo>
                    <a:pt x="0" y="0"/>
                    <a:pt x="0" y="973"/>
                    <a:pt x="639" y="973"/>
                  </a:cubicBezTo>
                  <a:cubicBezTo>
                    <a:pt x="1277" y="973"/>
                    <a:pt x="1277" y="0"/>
                    <a:pt x="639" y="0"/>
                  </a:cubicBezTo>
                  <a:close/>
                </a:path>
              </a:pathLst>
            </a:custGeom>
            <a:solidFill>
              <a:srgbClr val="52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37;p72"/>
            <p:cNvSpPr/>
            <p:nvPr/>
          </p:nvSpPr>
          <p:spPr>
            <a:xfrm>
              <a:off x="4108539" y="4604082"/>
              <a:ext cx="17819" cy="13148"/>
            </a:xfrm>
            <a:custGeom>
              <a:avLst/>
              <a:gdLst/>
              <a:ahLst/>
              <a:cxnLst/>
              <a:rect l="l" t="t" r="r" b="b"/>
              <a:pathLst>
                <a:path w="1278" h="943" extrusionOk="0">
                  <a:moveTo>
                    <a:pt x="639" y="0"/>
                  </a:moveTo>
                  <a:cubicBezTo>
                    <a:pt x="1" y="0"/>
                    <a:pt x="1" y="942"/>
                    <a:pt x="639" y="942"/>
                  </a:cubicBezTo>
                  <a:cubicBezTo>
                    <a:pt x="1277" y="942"/>
                    <a:pt x="1277" y="0"/>
                    <a:pt x="639" y="0"/>
                  </a:cubicBezTo>
                  <a:close/>
                </a:path>
              </a:pathLst>
            </a:custGeom>
            <a:solidFill>
              <a:srgbClr val="52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38;p72"/>
            <p:cNvSpPr/>
            <p:nvPr/>
          </p:nvSpPr>
          <p:spPr>
            <a:xfrm>
              <a:off x="4180162" y="4487537"/>
              <a:ext cx="17819" cy="13148"/>
            </a:xfrm>
            <a:custGeom>
              <a:avLst/>
              <a:gdLst/>
              <a:ahLst/>
              <a:cxnLst/>
              <a:rect l="l" t="t" r="r" b="b"/>
              <a:pathLst>
                <a:path w="1278" h="943" extrusionOk="0">
                  <a:moveTo>
                    <a:pt x="639" y="0"/>
                  </a:moveTo>
                  <a:cubicBezTo>
                    <a:pt x="0" y="0"/>
                    <a:pt x="0" y="943"/>
                    <a:pt x="639" y="943"/>
                  </a:cubicBezTo>
                  <a:cubicBezTo>
                    <a:pt x="1277" y="943"/>
                    <a:pt x="1277" y="0"/>
                    <a:pt x="639" y="0"/>
                  </a:cubicBezTo>
                  <a:close/>
                </a:path>
              </a:pathLst>
            </a:custGeom>
            <a:solidFill>
              <a:srgbClr val="52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39;p72"/>
            <p:cNvSpPr/>
            <p:nvPr/>
          </p:nvSpPr>
          <p:spPr>
            <a:xfrm>
              <a:off x="4747189" y="4718076"/>
              <a:ext cx="17400" cy="13148"/>
            </a:xfrm>
            <a:custGeom>
              <a:avLst/>
              <a:gdLst/>
              <a:ahLst/>
              <a:cxnLst/>
              <a:rect l="l" t="t" r="r" b="b"/>
              <a:pathLst>
                <a:path w="1248" h="943" extrusionOk="0">
                  <a:moveTo>
                    <a:pt x="639" y="0"/>
                  </a:moveTo>
                  <a:cubicBezTo>
                    <a:pt x="1" y="0"/>
                    <a:pt x="1" y="943"/>
                    <a:pt x="639" y="943"/>
                  </a:cubicBezTo>
                  <a:cubicBezTo>
                    <a:pt x="1247" y="943"/>
                    <a:pt x="1247" y="0"/>
                    <a:pt x="639" y="0"/>
                  </a:cubicBezTo>
                  <a:close/>
                </a:path>
              </a:pathLst>
            </a:custGeom>
            <a:solidFill>
              <a:srgbClr val="52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40;p72"/>
            <p:cNvSpPr/>
            <p:nvPr/>
          </p:nvSpPr>
          <p:spPr>
            <a:xfrm>
              <a:off x="4717952" y="4739268"/>
              <a:ext cx="17819" cy="13148"/>
            </a:xfrm>
            <a:custGeom>
              <a:avLst/>
              <a:gdLst/>
              <a:ahLst/>
              <a:cxnLst/>
              <a:rect l="l" t="t" r="r" b="b"/>
              <a:pathLst>
                <a:path w="1278" h="943" extrusionOk="0">
                  <a:moveTo>
                    <a:pt x="639" y="0"/>
                  </a:moveTo>
                  <a:cubicBezTo>
                    <a:pt x="1" y="0"/>
                    <a:pt x="1" y="942"/>
                    <a:pt x="639" y="942"/>
                  </a:cubicBezTo>
                  <a:cubicBezTo>
                    <a:pt x="1277" y="942"/>
                    <a:pt x="1277" y="0"/>
                    <a:pt x="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41;p72"/>
            <p:cNvSpPr/>
            <p:nvPr/>
          </p:nvSpPr>
          <p:spPr>
            <a:xfrm>
              <a:off x="3923341" y="4540504"/>
              <a:ext cx="17819" cy="13148"/>
            </a:xfrm>
            <a:custGeom>
              <a:avLst/>
              <a:gdLst/>
              <a:ahLst/>
              <a:cxnLst/>
              <a:rect l="l" t="t" r="r" b="b"/>
              <a:pathLst>
                <a:path w="1278" h="943" extrusionOk="0">
                  <a:moveTo>
                    <a:pt x="639" y="1"/>
                  </a:moveTo>
                  <a:cubicBezTo>
                    <a:pt x="1" y="1"/>
                    <a:pt x="1" y="943"/>
                    <a:pt x="639" y="943"/>
                  </a:cubicBezTo>
                  <a:cubicBezTo>
                    <a:pt x="1277" y="943"/>
                    <a:pt x="1277" y="1"/>
                    <a:pt x="639" y="1"/>
                  </a:cubicBezTo>
                  <a:close/>
                </a:path>
              </a:pathLst>
            </a:custGeom>
            <a:solidFill>
              <a:srgbClr val="52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42;p72"/>
            <p:cNvSpPr/>
            <p:nvPr/>
          </p:nvSpPr>
          <p:spPr>
            <a:xfrm>
              <a:off x="4898061" y="4627812"/>
              <a:ext cx="17819" cy="13566"/>
            </a:xfrm>
            <a:custGeom>
              <a:avLst/>
              <a:gdLst/>
              <a:ahLst/>
              <a:cxnLst/>
              <a:rect l="l" t="t" r="r" b="b"/>
              <a:pathLst>
                <a:path w="1278" h="973" extrusionOk="0">
                  <a:moveTo>
                    <a:pt x="639" y="0"/>
                  </a:moveTo>
                  <a:cubicBezTo>
                    <a:pt x="1" y="0"/>
                    <a:pt x="1" y="973"/>
                    <a:pt x="639" y="973"/>
                  </a:cubicBezTo>
                  <a:cubicBezTo>
                    <a:pt x="1277" y="973"/>
                    <a:pt x="1277" y="0"/>
                    <a:pt x="639" y="0"/>
                  </a:cubicBezTo>
                  <a:close/>
                </a:path>
              </a:pathLst>
            </a:custGeom>
            <a:solidFill>
              <a:srgbClr val="52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43;p72"/>
            <p:cNvSpPr/>
            <p:nvPr/>
          </p:nvSpPr>
          <p:spPr>
            <a:xfrm>
              <a:off x="4911195" y="4659587"/>
              <a:ext cx="17819" cy="13580"/>
            </a:xfrm>
            <a:custGeom>
              <a:avLst/>
              <a:gdLst/>
              <a:ahLst/>
              <a:cxnLst/>
              <a:rect l="l" t="t" r="r" b="b"/>
              <a:pathLst>
                <a:path w="1278" h="974" extrusionOk="0">
                  <a:moveTo>
                    <a:pt x="639" y="1"/>
                  </a:moveTo>
                  <a:cubicBezTo>
                    <a:pt x="1" y="1"/>
                    <a:pt x="1" y="974"/>
                    <a:pt x="639" y="974"/>
                  </a:cubicBezTo>
                  <a:cubicBezTo>
                    <a:pt x="1278" y="974"/>
                    <a:pt x="1278" y="1"/>
                    <a:pt x="639" y="1"/>
                  </a:cubicBezTo>
                  <a:close/>
                </a:path>
              </a:pathLst>
            </a:custGeom>
            <a:solidFill>
              <a:srgbClr val="52A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287;p72"/>
          <p:cNvGrpSpPr/>
          <p:nvPr/>
        </p:nvGrpSpPr>
        <p:grpSpPr>
          <a:xfrm>
            <a:off x="4366736" y="3316847"/>
            <a:ext cx="2613080" cy="1476426"/>
            <a:chOff x="4641672" y="2534276"/>
            <a:chExt cx="904338" cy="835379"/>
          </a:xfrm>
        </p:grpSpPr>
        <p:sp>
          <p:nvSpPr>
            <p:cNvPr id="44" name="Google Shape;2288;p72"/>
            <p:cNvSpPr/>
            <p:nvPr/>
          </p:nvSpPr>
          <p:spPr>
            <a:xfrm>
              <a:off x="4641672" y="2534276"/>
              <a:ext cx="773851" cy="646946"/>
            </a:xfrm>
            <a:custGeom>
              <a:avLst/>
              <a:gdLst/>
              <a:ahLst/>
              <a:cxnLst/>
              <a:rect l="l" t="t" r="r" b="b"/>
              <a:pathLst>
                <a:path w="55503" h="46401" extrusionOk="0">
                  <a:moveTo>
                    <a:pt x="18097" y="1"/>
                  </a:moveTo>
                  <a:cubicBezTo>
                    <a:pt x="11685" y="1"/>
                    <a:pt x="5151" y="2482"/>
                    <a:pt x="3161" y="6202"/>
                  </a:cubicBezTo>
                  <a:cubicBezTo>
                    <a:pt x="0" y="11673"/>
                    <a:pt x="2250" y="26962"/>
                    <a:pt x="9666" y="28998"/>
                  </a:cubicBezTo>
                  <a:cubicBezTo>
                    <a:pt x="10114" y="29114"/>
                    <a:pt x="10564" y="29160"/>
                    <a:pt x="11015" y="29160"/>
                  </a:cubicBezTo>
                  <a:cubicBezTo>
                    <a:pt x="12871" y="29160"/>
                    <a:pt x="14735" y="28375"/>
                    <a:pt x="16480" y="28375"/>
                  </a:cubicBezTo>
                  <a:cubicBezTo>
                    <a:pt x="17333" y="28375"/>
                    <a:pt x="18156" y="28563"/>
                    <a:pt x="18937" y="29120"/>
                  </a:cubicBezTo>
                  <a:cubicBezTo>
                    <a:pt x="21703" y="31126"/>
                    <a:pt x="22554" y="36385"/>
                    <a:pt x="24651" y="38907"/>
                  </a:cubicBezTo>
                  <a:cubicBezTo>
                    <a:pt x="28695" y="43844"/>
                    <a:pt x="34694" y="46401"/>
                    <a:pt x="40238" y="46401"/>
                  </a:cubicBezTo>
                  <a:cubicBezTo>
                    <a:pt x="43945" y="46401"/>
                    <a:pt x="47450" y="45258"/>
                    <a:pt x="50032" y="42920"/>
                  </a:cubicBezTo>
                  <a:lnTo>
                    <a:pt x="50032" y="42950"/>
                  </a:lnTo>
                  <a:cubicBezTo>
                    <a:pt x="55503" y="37357"/>
                    <a:pt x="53618" y="24530"/>
                    <a:pt x="49211" y="19819"/>
                  </a:cubicBezTo>
                  <a:cubicBezTo>
                    <a:pt x="45320" y="15746"/>
                    <a:pt x="39484" y="17235"/>
                    <a:pt x="34621" y="16688"/>
                  </a:cubicBezTo>
                  <a:cubicBezTo>
                    <a:pt x="28633" y="16020"/>
                    <a:pt x="33436" y="10609"/>
                    <a:pt x="31551" y="6597"/>
                  </a:cubicBezTo>
                  <a:cubicBezTo>
                    <a:pt x="29276" y="1918"/>
                    <a:pt x="23734" y="1"/>
                    <a:pt x="180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89;p72"/>
            <p:cNvSpPr/>
            <p:nvPr/>
          </p:nvSpPr>
          <p:spPr>
            <a:xfrm>
              <a:off x="4777417" y="2677479"/>
              <a:ext cx="768594" cy="692175"/>
            </a:xfrm>
            <a:custGeom>
              <a:avLst/>
              <a:gdLst/>
              <a:ahLst/>
              <a:cxnLst/>
              <a:rect l="l" t="t" r="r" b="b"/>
              <a:pathLst>
                <a:path w="55126" h="49645" extrusionOk="0">
                  <a:moveTo>
                    <a:pt x="529" y="0"/>
                  </a:moveTo>
                  <a:cubicBezTo>
                    <a:pt x="218" y="0"/>
                    <a:pt x="0" y="505"/>
                    <a:pt x="356" y="733"/>
                  </a:cubicBezTo>
                  <a:lnTo>
                    <a:pt x="325" y="733"/>
                  </a:lnTo>
                  <a:cubicBezTo>
                    <a:pt x="10690" y="8059"/>
                    <a:pt x="20751" y="15809"/>
                    <a:pt x="30235" y="24290"/>
                  </a:cubicBezTo>
                  <a:cubicBezTo>
                    <a:pt x="34551" y="28150"/>
                    <a:pt x="38715" y="32223"/>
                    <a:pt x="42970" y="36174"/>
                  </a:cubicBezTo>
                  <a:cubicBezTo>
                    <a:pt x="47226" y="40126"/>
                    <a:pt x="51360" y="44381"/>
                    <a:pt x="54338" y="49488"/>
                  </a:cubicBezTo>
                  <a:cubicBezTo>
                    <a:pt x="54421" y="49598"/>
                    <a:pt x="54532" y="49645"/>
                    <a:pt x="54640" y="49645"/>
                  </a:cubicBezTo>
                  <a:cubicBezTo>
                    <a:pt x="54889" y="49645"/>
                    <a:pt x="55125" y="49399"/>
                    <a:pt x="54977" y="49123"/>
                  </a:cubicBezTo>
                  <a:cubicBezTo>
                    <a:pt x="52180" y="44321"/>
                    <a:pt x="48411" y="40308"/>
                    <a:pt x="44429" y="36509"/>
                  </a:cubicBezTo>
                  <a:cubicBezTo>
                    <a:pt x="39901" y="32223"/>
                    <a:pt x="35402" y="27937"/>
                    <a:pt x="30751" y="23743"/>
                  </a:cubicBezTo>
                  <a:cubicBezTo>
                    <a:pt x="21298" y="15202"/>
                    <a:pt x="11116" y="7451"/>
                    <a:pt x="720" y="65"/>
                  </a:cubicBezTo>
                  <a:cubicBezTo>
                    <a:pt x="656" y="20"/>
                    <a:pt x="591" y="0"/>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90;p72"/>
            <p:cNvSpPr/>
            <p:nvPr/>
          </p:nvSpPr>
          <p:spPr>
            <a:xfrm>
              <a:off x="5104968" y="2903571"/>
              <a:ext cx="221323" cy="222941"/>
            </a:xfrm>
            <a:custGeom>
              <a:avLst/>
              <a:gdLst/>
              <a:ahLst/>
              <a:cxnLst/>
              <a:rect l="l" t="t" r="r" b="b"/>
              <a:pathLst>
                <a:path w="15874" h="15990" extrusionOk="0">
                  <a:moveTo>
                    <a:pt x="12469" y="0"/>
                  </a:moveTo>
                  <a:cubicBezTo>
                    <a:pt x="12248" y="0"/>
                    <a:pt x="12006" y="183"/>
                    <a:pt x="12061" y="475"/>
                  </a:cubicBezTo>
                  <a:lnTo>
                    <a:pt x="12031" y="475"/>
                  </a:lnTo>
                  <a:cubicBezTo>
                    <a:pt x="12957" y="5312"/>
                    <a:pt x="14133" y="10122"/>
                    <a:pt x="14952" y="14983"/>
                  </a:cubicBezTo>
                  <a:lnTo>
                    <a:pt x="14952" y="14983"/>
                  </a:lnTo>
                  <a:cubicBezTo>
                    <a:pt x="10387" y="13194"/>
                    <a:pt x="5318" y="13875"/>
                    <a:pt x="663" y="12603"/>
                  </a:cubicBezTo>
                  <a:cubicBezTo>
                    <a:pt x="625" y="12593"/>
                    <a:pt x="590" y="12589"/>
                    <a:pt x="556" y="12589"/>
                  </a:cubicBezTo>
                  <a:cubicBezTo>
                    <a:pt x="148" y="12589"/>
                    <a:pt x="1" y="13220"/>
                    <a:pt x="450" y="13332"/>
                  </a:cubicBezTo>
                  <a:cubicBezTo>
                    <a:pt x="5283" y="14670"/>
                    <a:pt x="10632" y="13819"/>
                    <a:pt x="15252" y="15946"/>
                  </a:cubicBezTo>
                  <a:cubicBezTo>
                    <a:pt x="15312" y="15976"/>
                    <a:pt x="15372" y="15989"/>
                    <a:pt x="15430" y="15989"/>
                  </a:cubicBezTo>
                  <a:cubicBezTo>
                    <a:pt x="15671" y="15989"/>
                    <a:pt x="15873" y="15760"/>
                    <a:pt x="15800" y="15490"/>
                  </a:cubicBezTo>
                  <a:cubicBezTo>
                    <a:pt x="15009" y="10384"/>
                    <a:pt x="13763" y="5369"/>
                    <a:pt x="12790" y="262"/>
                  </a:cubicBezTo>
                  <a:cubicBezTo>
                    <a:pt x="12754" y="80"/>
                    <a:pt x="12616" y="0"/>
                    <a:pt x="12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91;p72"/>
            <p:cNvSpPr/>
            <p:nvPr/>
          </p:nvSpPr>
          <p:spPr>
            <a:xfrm>
              <a:off x="5123107" y="2902665"/>
              <a:ext cx="117312" cy="141154"/>
            </a:xfrm>
            <a:custGeom>
              <a:avLst/>
              <a:gdLst/>
              <a:ahLst/>
              <a:cxnLst/>
              <a:rect l="l" t="t" r="r" b="b"/>
              <a:pathLst>
                <a:path w="8414" h="10124" extrusionOk="0">
                  <a:moveTo>
                    <a:pt x="6588" y="0"/>
                  </a:moveTo>
                  <a:cubicBezTo>
                    <a:pt x="6398" y="0"/>
                    <a:pt x="6216" y="130"/>
                    <a:pt x="6231" y="388"/>
                  </a:cubicBezTo>
                  <a:lnTo>
                    <a:pt x="6261" y="388"/>
                  </a:lnTo>
                  <a:cubicBezTo>
                    <a:pt x="6431" y="3365"/>
                    <a:pt x="6628" y="6343"/>
                    <a:pt x="7443" y="9222"/>
                  </a:cubicBezTo>
                  <a:lnTo>
                    <a:pt x="7443" y="9222"/>
                  </a:lnTo>
                  <a:cubicBezTo>
                    <a:pt x="5160" y="8801"/>
                    <a:pt x="2848" y="8916"/>
                    <a:pt x="486" y="8777"/>
                  </a:cubicBezTo>
                  <a:cubicBezTo>
                    <a:pt x="477" y="8777"/>
                    <a:pt x="467" y="8776"/>
                    <a:pt x="458" y="8776"/>
                  </a:cubicBezTo>
                  <a:cubicBezTo>
                    <a:pt x="0" y="8776"/>
                    <a:pt x="9" y="9507"/>
                    <a:pt x="486" y="9537"/>
                  </a:cubicBezTo>
                  <a:cubicBezTo>
                    <a:pt x="2979" y="9689"/>
                    <a:pt x="5441" y="9537"/>
                    <a:pt x="7872" y="10115"/>
                  </a:cubicBezTo>
                  <a:cubicBezTo>
                    <a:pt x="7901" y="10120"/>
                    <a:pt x="7930" y="10123"/>
                    <a:pt x="7958" y="10123"/>
                  </a:cubicBezTo>
                  <a:cubicBezTo>
                    <a:pt x="8220" y="10123"/>
                    <a:pt x="8414" y="9876"/>
                    <a:pt x="8359" y="9628"/>
                  </a:cubicBezTo>
                  <a:cubicBezTo>
                    <a:pt x="7386" y="6619"/>
                    <a:pt x="7173" y="3519"/>
                    <a:pt x="6991" y="388"/>
                  </a:cubicBezTo>
                  <a:cubicBezTo>
                    <a:pt x="6976" y="130"/>
                    <a:pt x="6778" y="0"/>
                    <a:pt x="65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92;p72"/>
            <p:cNvSpPr/>
            <p:nvPr/>
          </p:nvSpPr>
          <p:spPr>
            <a:xfrm>
              <a:off x="5014606" y="2808051"/>
              <a:ext cx="153005" cy="176331"/>
            </a:xfrm>
            <a:custGeom>
              <a:avLst/>
              <a:gdLst/>
              <a:ahLst/>
              <a:cxnLst/>
              <a:rect l="l" t="t" r="r" b="b"/>
              <a:pathLst>
                <a:path w="10974" h="12647" extrusionOk="0">
                  <a:moveTo>
                    <a:pt x="8565" y="1"/>
                  </a:moveTo>
                  <a:cubicBezTo>
                    <a:pt x="8375" y="1"/>
                    <a:pt x="8192" y="122"/>
                    <a:pt x="8207" y="365"/>
                  </a:cubicBezTo>
                  <a:lnTo>
                    <a:pt x="8177" y="365"/>
                  </a:lnTo>
                  <a:cubicBezTo>
                    <a:pt x="8439" y="4033"/>
                    <a:pt x="9231" y="7561"/>
                    <a:pt x="10045" y="11137"/>
                  </a:cubicBezTo>
                  <a:lnTo>
                    <a:pt x="10045" y="11137"/>
                  </a:lnTo>
                  <a:cubicBezTo>
                    <a:pt x="6841" y="11231"/>
                    <a:pt x="3664" y="11654"/>
                    <a:pt x="487" y="11885"/>
                  </a:cubicBezTo>
                  <a:cubicBezTo>
                    <a:pt x="10" y="11915"/>
                    <a:pt x="1" y="12646"/>
                    <a:pt x="459" y="12646"/>
                  </a:cubicBezTo>
                  <a:cubicBezTo>
                    <a:pt x="468" y="12646"/>
                    <a:pt x="477" y="12646"/>
                    <a:pt x="487" y="12645"/>
                  </a:cubicBezTo>
                  <a:cubicBezTo>
                    <a:pt x="3830" y="12432"/>
                    <a:pt x="7174" y="11976"/>
                    <a:pt x="10548" y="11885"/>
                  </a:cubicBezTo>
                  <a:cubicBezTo>
                    <a:pt x="10791" y="11885"/>
                    <a:pt x="10973" y="11642"/>
                    <a:pt x="10913" y="11399"/>
                  </a:cubicBezTo>
                  <a:cubicBezTo>
                    <a:pt x="10062" y="7751"/>
                    <a:pt x="9210" y="4134"/>
                    <a:pt x="8967" y="365"/>
                  </a:cubicBezTo>
                  <a:cubicBezTo>
                    <a:pt x="8952" y="122"/>
                    <a:pt x="8755" y="1"/>
                    <a:pt x="8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93;p72"/>
            <p:cNvSpPr/>
            <p:nvPr/>
          </p:nvSpPr>
          <p:spPr>
            <a:xfrm>
              <a:off x="4987488" y="2787709"/>
              <a:ext cx="95785" cy="126319"/>
            </a:xfrm>
            <a:custGeom>
              <a:avLst/>
              <a:gdLst/>
              <a:ahLst/>
              <a:cxnLst/>
              <a:rect l="l" t="t" r="r" b="b"/>
              <a:pathLst>
                <a:path w="6870" h="9060" extrusionOk="0">
                  <a:moveTo>
                    <a:pt x="3952" y="1"/>
                  </a:moveTo>
                  <a:cubicBezTo>
                    <a:pt x="3762" y="1"/>
                    <a:pt x="3587" y="122"/>
                    <a:pt x="3617" y="365"/>
                  </a:cubicBezTo>
                  <a:lnTo>
                    <a:pt x="3587" y="365"/>
                  </a:lnTo>
                  <a:cubicBezTo>
                    <a:pt x="3816" y="3058"/>
                    <a:pt x="4882" y="5508"/>
                    <a:pt x="5869" y="7995"/>
                  </a:cubicBezTo>
                  <a:lnTo>
                    <a:pt x="5869" y="7995"/>
                  </a:lnTo>
                  <a:lnTo>
                    <a:pt x="487" y="8299"/>
                  </a:lnTo>
                  <a:cubicBezTo>
                    <a:pt x="10" y="8328"/>
                    <a:pt x="0" y="9059"/>
                    <a:pt x="459" y="9059"/>
                  </a:cubicBezTo>
                  <a:cubicBezTo>
                    <a:pt x="468" y="9059"/>
                    <a:pt x="477" y="9059"/>
                    <a:pt x="487" y="9058"/>
                  </a:cubicBezTo>
                  <a:lnTo>
                    <a:pt x="6414" y="8724"/>
                  </a:lnTo>
                  <a:cubicBezTo>
                    <a:pt x="6687" y="8724"/>
                    <a:pt x="6870" y="8481"/>
                    <a:pt x="6809" y="8238"/>
                  </a:cubicBezTo>
                  <a:cubicBezTo>
                    <a:pt x="5806" y="5685"/>
                    <a:pt x="4620" y="3131"/>
                    <a:pt x="4377" y="365"/>
                  </a:cubicBezTo>
                  <a:cubicBezTo>
                    <a:pt x="4347" y="122"/>
                    <a:pt x="4142" y="1"/>
                    <a:pt x="3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94;p72"/>
            <p:cNvSpPr/>
            <p:nvPr/>
          </p:nvSpPr>
          <p:spPr>
            <a:xfrm>
              <a:off x="4849792" y="2668180"/>
              <a:ext cx="146187" cy="193466"/>
            </a:xfrm>
            <a:custGeom>
              <a:avLst/>
              <a:gdLst/>
              <a:ahLst/>
              <a:cxnLst/>
              <a:rect l="l" t="t" r="r" b="b"/>
              <a:pathLst>
                <a:path w="10485" h="13876" extrusionOk="0">
                  <a:moveTo>
                    <a:pt x="7127" y="0"/>
                  </a:moveTo>
                  <a:cubicBezTo>
                    <a:pt x="6905" y="0"/>
                    <a:pt x="6660" y="194"/>
                    <a:pt x="6715" y="488"/>
                  </a:cubicBezTo>
                  <a:lnTo>
                    <a:pt x="6685" y="488"/>
                  </a:lnTo>
                  <a:cubicBezTo>
                    <a:pt x="7414" y="4223"/>
                    <a:pt x="8759" y="7845"/>
                    <a:pt x="9565" y="11597"/>
                  </a:cubicBezTo>
                  <a:lnTo>
                    <a:pt x="9565" y="11597"/>
                  </a:lnTo>
                  <a:cubicBezTo>
                    <a:pt x="6458" y="11723"/>
                    <a:pt x="3455" y="12469"/>
                    <a:pt x="423" y="13133"/>
                  </a:cubicBezTo>
                  <a:cubicBezTo>
                    <a:pt x="1" y="13217"/>
                    <a:pt x="126" y="13876"/>
                    <a:pt x="533" y="13876"/>
                  </a:cubicBezTo>
                  <a:cubicBezTo>
                    <a:pt x="566" y="13876"/>
                    <a:pt x="600" y="13871"/>
                    <a:pt x="636" y="13862"/>
                  </a:cubicBezTo>
                  <a:cubicBezTo>
                    <a:pt x="3736" y="13194"/>
                    <a:pt x="6837" y="12403"/>
                    <a:pt x="10059" y="12343"/>
                  </a:cubicBezTo>
                  <a:cubicBezTo>
                    <a:pt x="10302" y="12343"/>
                    <a:pt x="10484" y="12099"/>
                    <a:pt x="10423" y="11856"/>
                  </a:cubicBezTo>
                  <a:cubicBezTo>
                    <a:pt x="9633" y="7935"/>
                    <a:pt x="8235" y="4197"/>
                    <a:pt x="7445" y="276"/>
                  </a:cubicBezTo>
                  <a:cubicBezTo>
                    <a:pt x="7409" y="83"/>
                    <a:pt x="7273" y="0"/>
                    <a:pt x="7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95;p72"/>
            <p:cNvSpPr/>
            <p:nvPr/>
          </p:nvSpPr>
          <p:spPr>
            <a:xfrm>
              <a:off x="4792488" y="2650821"/>
              <a:ext cx="109755" cy="131087"/>
            </a:xfrm>
            <a:custGeom>
              <a:avLst/>
              <a:gdLst/>
              <a:ahLst/>
              <a:cxnLst/>
              <a:rect l="l" t="t" r="r" b="b"/>
              <a:pathLst>
                <a:path w="7872" h="9402" extrusionOk="0">
                  <a:moveTo>
                    <a:pt x="4624" y="1"/>
                  </a:moveTo>
                  <a:cubicBezTo>
                    <a:pt x="4434" y="1"/>
                    <a:pt x="4260" y="122"/>
                    <a:pt x="4290" y="366"/>
                  </a:cubicBezTo>
                  <a:lnTo>
                    <a:pt x="4260" y="366"/>
                  </a:lnTo>
                  <a:cubicBezTo>
                    <a:pt x="4517" y="3024"/>
                    <a:pt x="6064" y="5251"/>
                    <a:pt x="6880" y="7757"/>
                  </a:cubicBezTo>
                  <a:lnTo>
                    <a:pt x="6880" y="7757"/>
                  </a:lnTo>
                  <a:cubicBezTo>
                    <a:pt x="4690" y="7800"/>
                    <a:pt x="2506" y="8102"/>
                    <a:pt x="399" y="8664"/>
                  </a:cubicBezTo>
                  <a:cubicBezTo>
                    <a:pt x="1" y="8806"/>
                    <a:pt x="135" y="9402"/>
                    <a:pt x="529" y="9402"/>
                  </a:cubicBezTo>
                  <a:cubicBezTo>
                    <a:pt x="555" y="9402"/>
                    <a:pt x="583" y="9399"/>
                    <a:pt x="612" y="9393"/>
                  </a:cubicBezTo>
                  <a:cubicBezTo>
                    <a:pt x="2831" y="8785"/>
                    <a:pt x="5111" y="8512"/>
                    <a:pt x="7421" y="8512"/>
                  </a:cubicBezTo>
                  <a:cubicBezTo>
                    <a:pt x="7435" y="8513"/>
                    <a:pt x="7448" y="8514"/>
                    <a:pt x="7462" y="8514"/>
                  </a:cubicBezTo>
                  <a:cubicBezTo>
                    <a:pt x="7687" y="8514"/>
                    <a:pt x="7871" y="8285"/>
                    <a:pt x="7785" y="8056"/>
                  </a:cubicBezTo>
                  <a:cubicBezTo>
                    <a:pt x="7056" y="5411"/>
                    <a:pt x="5323" y="3101"/>
                    <a:pt x="5050" y="366"/>
                  </a:cubicBezTo>
                  <a:cubicBezTo>
                    <a:pt x="5019" y="122"/>
                    <a:pt x="4814" y="1"/>
                    <a:pt x="4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2260;p72"/>
          <p:cNvGrpSpPr/>
          <p:nvPr/>
        </p:nvGrpSpPr>
        <p:grpSpPr>
          <a:xfrm>
            <a:off x="2699895" y="3824662"/>
            <a:ext cx="2347339" cy="1190136"/>
            <a:chOff x="4423835" y="3294867"/>
            <a:chExt cx="650961" cy="473501"/>
          </a:xfrm>
        </p:grpSpPr>
        <p:sp>
          <p:nvSpPr>
            <p:cNvPr id="53" name="Google Shape;2261;p72"/>
            <p:cNvSpPr/>
            <p:nvPr/>
          </p:nvSpPr>
          <p:spPr>
            <a:xfrm>
              <a:off x="4423835" y="3294867"/>
              <a:ext cx="650961" cy="473501"/>
            </a:xfrm>
            <a:custGeom>
              <a:avLst/>
              <a:gdLst/>
              <a:ahLst/>
              <a:cxnLst/>
              <a:rect l="l" t="t" r="r" b="b"/>
              <a:pathLst>
                <a:path w="46689" h="33961" extrusionOk="0">
                  <a:moveTo>
                    <a:pt x="4180" y="0"/>
                  </a:moveTo>
                  <a:cubicBezTo>
                    <a:pt x="3041" y="0"/>
                    <a:pt x="1901" y="44"/>
                    <a:pt x="761" y="131"/>
                  </a:cubicBezTo>
                  <a:cubicBezTo>
                    <a:pt x="1" y="5663"/>
                    <a:pt x="4560" y="12107"/>
                    <a:pt x="5715" y="17608"/>
                  </a:cubicBezTo>
                  <a:cubicBezTo>
                    <a:pt x="7226" y="16934"/>
                    <a:pt x="10388" y="12836"/>
                    <a:pt x="12547" y="12836"/>
                  </a:cubicBezTo>
                  <a:cubicBezTo>
                    <a:pt x="12821" y="12836"/>
                    <a:pt x="13078" y="12902"/>
                    <a:pt x="13314" y="13049"/>
                  </a:cubicBezTo>
                  <a:cubicBezTo>
                    <a:pt x="15776" y="14781"/>
                    <a:pt x="9302" y="19128"/>
                    <a:pt x="8177" y="20283"/>
                  </a:cubicBezTo>
                  <a:cubicBezTo>
                    <a:pt x="9515" y="21408"/>
                    <a:pt x="13497" y="25967"/>
                    <a:pt x="15199" y="26180"/>
                  </a:cubicBezTo>
                  <a:cubicBezTo>
                    <a:pt x="17133" y="26180"/>
                    <a:pt x="19532" y="20520"/>
                    <a:pt x="21252" y="20520"/>
                  </a:cubicBezTo>
                  <a:cubicBezTo>
                    <a:pt x="21398" y="20520"/>
                    <a:pt x="21538" y="20560"/>
                    <a:pt x="21673" y="20648"/>
                  </a:cubicBezTo>
                  <a:cubicBezTo>
                    <a:pt x="23558" y="21985"/>
                    <a:pt x="18816" y="26180"/>
                    <a:pt x="20336" y="28459"/>
                  </a:cubicBezTo>
                  <a:cubicBezTo>
                    <a:pt x="21460" y="30162"/>
                    <a:pt x="25260" y="30921"/>
                    <a:pt x="27175" y="32046"/>
                  </a:cubicBezTo>
                  <a:cubicBezTo>
                    <a:pt x="27935" y="30526"/>
                    <a:pt x="29272" y="27122"/>
                    <a:pt x="30792" y="26180"/>
                  </a:cubicBezTo>
                  <a:cubicBezTo>
                    <a:pt x="31586" y="25733"/>
                    <a:pt x="32134" y="25546"/>
                    <a:pt x="32498" y="25546"/>
                  </a:cubicBezTo>
                  <a:cubicBezTo>
                    <a:pt x="33691" y="25546"/>
                    <a:pt x="32894" y="27562"/>
                    <a:pt x="32312" y="29006"/>
                  </a:cubicBezTo>
                  <a:cubicBezTo>
                    <a:pt x="31157" y="31864"/>
                    <a:pt x="29637" y="33961"/>
                    <a:pt x="33041" y="33961"/>
                  </a:cubicBezTo>
                  <a:cubicBezTo>
                    <a:pt x="35503" y="33779"/>
                    <a:pt x="42373" y="33019"/>
                    <a:pt x="45746" y="32107"/>
                  </a:cubicBezTo>
                  <a:lnTo>
                    <a:pt x="45746" y="32076"/>
                  </a:lnTo>
                  <a:cubicBezTo>
                    <a:pt x="46689" y="26575"/>
                    <a:pt x="45017" y="20648"/>
                    <a:pt x="44470" y="15146"/>
                  </a:cubicBezTo>
                  <a:cubicBezTo>
                    <a:pt x="44417" y="15138"/>
                    <a:pt x="44363" y="15135"/>
                    <a:pt x="44306" y="15135"/>
                  </a:cubicBezTo>
                  <a:cubicBezTo>
                    <a:pt x="42227" y="15135"/>
                    <a:pt x="37196" y="20106"/>
                    <a:pt x="35118" y="20106"/>
                  </a:cubicBezTo>
                  <a:cubicBezTo>
                    <a:pt x="34545" y="20106"/>
                    <a:pt x="34196" y="19728"/>
                    <a:pt x="34196" y="18763"/>
                  </a:cubicBezTo>
                  <a:cubicBezTo>
                    <a:pt x="34196" y="16666"/>
                    <a:pt x="37418" y="15146"/>
                    <a:pt x="37813" y="13049"/>
                  </a:cubicBezTo>
                  <a:cubicBezTo>
                    <a:pt x="38178" y="10769"/>
                    <a:pt x="36111" y="9827"/>
                    <a:pt x="34014" y="8125"/>
                  </a:cubicBezTo>
                  <a:cubicBezTo>
                    <a:pt x="32099" y="10769"/>
                    <a:pt x="29637" y="14569"/>
                    <a:pt x="26232" y="15328"/>
                  </a:cubicBezTo>
                  <a:cubicBezTo>
                    <a:pt x="24895" y="14933"/>
                    <a:pt x="29059" y="9462"/>
                    <a:pt x="28877" y="6605"/>
                  </a:cubicBezTo>
                  <a:cubicBezTo>
                    <a:pt x="28694" y="3930"/>
                    <a:pt x="24317" y="3565"/>
                    <a:pt x="21855" y="2410"/>
                  </a:cubicBezTo>
                  <a:cubicBezTo>
                    <a:pt x="20336" y="4508"/>
                    <a:pt x="19181" y="9462"/>
                    <a:pt x="16354" y="9827"/>
                  </a:cubicBezTo>
                  <a:cubicBezTo>
                    <a:pt x="14439" y="5845"/>
                    <a:pt x="20336" y="2623"/>
                    <a:pt x="13861" y="1103"/>
                  </a:cubicBezTo>
                  <a:cubicBezTo>
                    <a:pt x="10684" y="360"/>
                    <a:pt x="7441" y="0"/>
                    <a:pt x="4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62;p72"/>
            <p:cNvSpPr/>
            <p:nvPr/>
          </p:nvSpPr>
          <p:spPr>
            <a:xfrm>
              <a:off x="4474962" y="3340571"/>
              <a:ext cx="594118" cy="406842"/>
            </a:xfrm>
            <a:custGeom>
              <a:avLst/>
              <a:gdLst/>
              <a:ahLst/>
              <a:cxnLst/>
              <a:rect l="l" t="t" r="r" b="b"/>
              <a:pathLst>
                <a:path w="42612" h="29180" extrusionOk="0">
                  <a:moveTo>
                    <a:pt x="565" y="1"/>
                  </a:moveTo>
                  <a:cubicBezTo>
                    <a:pt x="253" y="1"/>
                    <a:pt x="1" y="391"/>
                    <a:pt x="285" y="652"/>
                  </a:cubicBezTo>
                  <a:cubicBezTo>
                    <a:pt x="2687" y="2841"/>
                    <a:pt x="5544" y="4604"/>
                    <a:pt x="8219" y="6427"/>
                  </a:cubicBezTo>
                  <a:cubicBezTo>
                    <a:pt x="12687" y="9497"/>
                    <a:pt x="17246" y="12476"/>
                    <a:pt x="21775" y="15485"/>
                  </a:cubicBezTo>
                  <a:cubicBezTo>
                    <a:pt x="26183" y="18373"/>
                    <a:pt x="30590" y="21291"/>
                    <a:pt x="34967" y="24209"/>
                  </a:cubicBezTo>
                  <a:cubicBezTo>
                    <a:pt x="37186" y="25698"/>
                    <a:pt x="39952" y="27096"/>
                    <a:pt x="41806" y="29072"/>
                  </a:cubicBezTo>
                  <a:cubicBezTo>
                    <a:pt x="41882" y="29148"/>
                    <a:pt x="41968" y="29180"/>
                    <a:pt x="42053" y="29180"/>
                  </a:cubicBezTo>
                  <a:cubicBezTo>
                    <a:pt x="42343" y="29180"/>
                    <a:pt x="42612" y="28807"/>
                    <a:pt x="42353" y="28525"/>
                  </a:cubicBezTo>
                  <a:cubicBezTo>
                    <a:pt x="40590" y="26671"/>
                    <a:pt x="37976" y="25333"/>
                    <a:pt x="35879" y="23905"/>
                  </a:cubicBezTo>
                  <a:cubicBezTo>
                    <a:pt x="31563" y="20987"/>
                    <a:pt x="27216" y="18160"/>
                    <a:pt x="22869" y="15272"/>
                  </a:cubicBezTo>
                  <a:cubicBezTo>
                    <a:pt x="18310" y="12263"/>
                    <a:pt x="13720" y="9254"/>
                    <a:pt x="9191" y="6154"/>
                  </a:cubicBezTo>
                  <a:cubicBezTo>
                    <a:pt x="6365" y="4269"/>
                    <a:pt x="3355" y="2385"/>
                    <a:pt x="832" y="105"/>
                  </a:cubicBezTo>
                  <a:cubicBezTo>
                    <a:pt x="746" y="32"/>
                    <a:pt x="653" y="1"/>
                    <a:pt x="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63;p72"/>
            <p:cNvSpPr/>
            <p:nvPr/>
          </p:nvSpPr>
          <p:spPr>
            <a:xfrm>
              <a:off x="4909173" y="3592066"/>
              <a:ext cx="109686" cy="119292"/>
            </a:xfrm>
            <a:custGeom>
              <a:avLst/>
              <a:gdLst/>
              <a:ahLst/>
              <a:cxnLst/>
              <a:rect l="l" t="t" r="r" b="b"/>
              <a:pathLst>
                <a:path w="7867" h="8556" extrusionOk="0">
                  <a:moveTo>
                    <a:pt x="4880" y="0"/>
                  </a:moveTo>
                  <a:cubicBezTo>
                    <a:pt x="4690" y="0"/>
                    <a:pt x="4508" y="122"/>
                    <a:pt x="4523" y="365"/>
                  </a:cubicBezTo>
                  <a:lnTo>
                    <a:pt x="4553" y="396"/>
                  </a:lnTo>
                  <a:cubicBezTo>
                    <a:pt x="4805" y="2888"/>
                    <a:pt x="5832" y="5148"/>
                    <a:pt x="6823" y="7414"/>
                  </a:cubicBezTo>
                  <a:lnTo>
                    <a:pt x="6823" y="7414"/>
                  </a:lnTo>
                  <a:cubicBezTo>
                    <a:pt x="6112" y="7407"/>
                    <a:pt x="5396" y="7390"/>
                    <a:pt x="4681" y="7390"/>
                  </a:cubicBezTo>
                  <a:cubicBezTo>
                    <a:pt x="3253" y="7390"/>
                    <a:pt x="1829" y="7458"/>
                    <a:pt x="450" y="7812"/>
                  </a:cubicBezTo>
                  <a:cubicBezTo>
                    <a:pt x="1" y="7924"/>
                    <a:pt x="148" y="8555"/>
                    <a:pt x="556" y="8555"/>
                  </a:cubicBezTo>
                  <a:cubicBezTo>
                    <a:pt x="590" y="8555"/>
                    <a:pt x="626" y="8551"/>
                    <a:pt x="663" y="8542"/>
                  </a:cubicBezTo>
                  <a:cubicBezTo>
                    <a:pt x="2004" y="8188"/>
                    <a:pt x="3391" y="8119"/>
                    <a:pt x="4775" y="8119"/>
                  </a:cubicBezTo>
                  <a:cubicBezTo>
                    <a:pt x="5649" y="8119"/>
                    <a:pt x="6521" y="8146"/>
                    <a:pt x="7380" y="8146"/>
                  </a:cubicBezTo>
                  <a:cubicBezTo>
                    <a:pt x="7684" y="8146"/>
                    <a:pt x="7866" y="7842"/>
                    <a:pt x="7715" y="7599"/>
                  </a:cubicBezTo>
                  <a:cubicBezTo>
                    <a:pt x="6742" y="5259"/>
                    <a:pt x="5556" y="2918"/>
                    <a:pt x="5283" y="365"/>
                  </a:cubicBezTo>
                  <a:cubicBezTo>
                    <a:pt x="5268" y="122"/>
                    <a:pt x="5070" y="0"/>
                    <a:pt x="48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64;p72"/>
            <p:cNvSpPr/>
            <p:nvPr/>
          </p:nvSpPr>
          <p:spPr>
            <a:xfrm>
              <a:off x="4763892" y="3499683"/>
              <a:ext cx="114273" cy="132523"/>
            </a:xfrm>
            <a:custGeom>
              <a:avLst/>
              <a:gdLst/>
              <a:ahLst/>
              <a:cxnLst/>
              <a:rect l="l" t="t" r="r" b="b"/>
              <a:pathLst>
                <a:path w="8196" h="9505" extrusionOk="0">
                  <a:moveTo>
                    <a:pt x="6212" y="0"/>
                  </a:moveTo>
                  <a:cubicBezTo>
                    <a:pt x="6022" y="0"/>
                    <a:pt x="5839" y="122"/>
                    <a:pt x="5855" y="365"/>
                  </a:cubicBezTo>
                  <a:cubicBezTo>
                    <a:pt x="5940" y="2793"/>
                    <a:pt x="6831" y="5086"/>
                    <a:pt x="7291" y="7447"/>
                  </a:cubicBezTo>
                  <a:lnTo>
                    <a:pt x="7291" y="7447"/>
                  </a:lnTo>
                  <a:cubicBezTo>
                    <a:pt x="4955" y="7624"/>
                    <a:pt x="2671" y="8068"/>
                    <a:pt x="414" y="8754"/>
                  </a:cubicBezTo>
                  <a:cubicBezTo>
                    <a:pt x="0" y="8892"/>
                    <a:pt x="112" y="9504"/>
                    <a:pt x="499" y="9504"/>
                  </a:cubicBezTo>
                  <a:cubicBezTo>
                    <a:pt x="538" y="9504"/>
                    <a:pt x="581" y="9498"/>
                    <a:pt x="627" y="9484"/>
                  </a:cubicBezTo>
                  <a:cubicBezTo>
                    <a:pt x="2937" y="8784"/>
                    <a:pt x="5338" y="8329"/>
                    <a:pt x="7739" y="8177"/>
                  </a:cubicBezTo>
                  <a:cubicBezTo>
                    <a:pt x="7982" y="8177"/>
                    <a:pt x="8195" y="7933"/>
                    <a:pt x="8134" y="7690"/>
                  </a:cubicBezTo>
                  <a:cubicBezTo>
                    <a:pt x="7709" y="5228"/>
                    <a:pt x="6706" y="2888"/>
                    <a:pt x="6615" y="365"/>
                  </a:cubicBezTo>
                  <a:cubicBezTo>
                    <a:pt x="6599" y="122"/>
                    <a:pt x="6402" y="0"/>
                    <a:pt x="6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65;p72"/>
            <p:cNvSpPr/>
            <p:nvPr/>
          </p:nvSpPr>
          <p:spPr>
            <a:xfrm>
              <a:off x="4653551" y="3425676"/>
              <a:ext cx="92341" cy="105851"/>
            </a:xfrm>
            <a:custGeom>
              <a:avLst/>
              <a:gdLst/>
              <a:ahLst/>
              <a:cxnLst/>
              <a:rect l="l" t="t" r="r" b="b"/>
              <a:pathLst>
                <a:path w="6623" h="7592" extrusionOk="0">
                  <a:moveTo>
                    <a:pt x="4063" y="0"/>
                  </a:moveTo>
                  <a:cubicBezTo>
                    <a:pt x="3877" y="0"/>
                    <a:pt x="3708" y="114"/>
                    <a:pt x="3738" y="354"/>
                  </a:cubicBezTo>
                  <a:lnTo>
                    <a:pt x="3708" y="354"/>
                  </a:lnTo>
                  <a:cubicBezTo>
                    <a:pt x="3962" y="2528"/>
                    <a:pt x="5160" y="4361"/>
                    <a:pt x="5694" y="6437"/>
                  </a:cubicBezTo>
                  <a:lnTo>
                    <a:pt x="5694" y="6437"/>
                  </a:lnTo>
                  <a:cubicBezTo>
                    <a:pt x="3964" y="6468"/>
                    <a:pt x="2212" y="6661"/>
                    <a:pt x="486" y="6828"/>
                  </a:cubicBezTo>
                  <a:cubicBezTo>
                    <a:pt x="18" y="6886"/>
                    <a:pt x="0" y="7591"/>
                    <a:pt x="432" y="7591"/>
                  </a:cubicBezTo>
                  <a:cubicBezTo>
                    <a:pt x="449" y="7591"/>
                    <a:pt x="467" y="7590"/>
                    <a:pt x="486" y="7588"/>
                  </a:cubicBezTo>
                  <a:cubicBezTo>
                    <a:pt x="2370" y="7405"/>
                    <a:pt x="4285" y="7193"/>
                    <a:pt x="6170" y="7193"/>
                  </a:cubicBezTo>
                  <a:cubicBezTo>
                    <a:pt x="6185" y="7194"/>
                    <a:pt x="6201" y="7195"/>
                    <a:pt x="6216" y="7195"/>
                  </a:cubicBezTo>
                  <a:cubicBezTo>
                    <a:pt x="6463" y="7195"/>
                    <a:pt x="6622" y="6966"/>
                    <a:pt x="6565" y="6737"/>
                  </a:cubicBezTo>
                  <a:cubicBezTo>
                    <a:pt x="6139" y="4518"/>
                    <a:pt x="4772" y="2603"/>
                    <a:pt x="4498" y="354"/>
                  </a:cubicBezTo>
                  <a:cubicBezTo>
                    <a:pt x="4467" y="122"/>
                    <a:pt x="4256" y="0"/>
                    <a:pt x="40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66;p72"/>
            <p:cNvSpPr/>
            <p:nvPr/>
          </p:nvSpPr>
          <p:spPr>
            <a:xfrm>
              <a:off x="4507113" y="3345813"/>
              <a:ext cx="93038" cy="90180"/>
            </a:xfrm>
            <a:custGeom>
              <a:avLst/>
              <a:gdLst/>
              <a:ahLst/>
              <a:cxnLst/>
              <a:rect l="l" t="t" r="r" b="b"/>
              <a:pathLst>
                <a:path w="6673" h="6468" extrusionOk="0">
                  <a:moveTo>
                    <a:pt x="4037" y="1"/>
                  </a:moveTo>
                  <a:cubicBezTo>
                    <a:pt x="3818" y="1"/>
                    <a:pt x="3566" y="195"/>
                    <a:pt x="3603" y="489"/>
                  </a:cubicBezTo>
                  <a:lnTo>
                    <a:pt x="3572" y="519"/>
                  </a:lnTo>
                  <a:cubicBezTo>
                    <a:pt x="3821" y="2291"/>
                    <a:pt x="5003" y="3709"/>
                    <a:pt x="5671" y="5349"/>
                  </a:cubicBezTo>
                  <a:lnTo>
                    <a:pt x="5671" y="5349"/>
                  </a:lnTo>
                  <a:cubicBezTo>
                    <a:pt x="5135" y="5343"/>
                    <a:pt x="4603" y="5331"/>
                    <a:pt x="4074" y="5331"/>
                  </a:cubicBezTo>
                  <a:cubicBezTo>
                    <a:pt x="2853" y="5331"/>
                    <a:pt x="1647" y="5392"/>
                    <a:pt x="441" y="5717"/>
                  </a:cubicBezTo>
                  <a:cubicBezTo>
                    <a:pt x="1" y="5855"/>
                    <a:pt x="109" y="6467"/>
                    <a:pt x="496" y="6467"/>
                  </a:cubicBezTo>
                  <a:cubicBezTo>
                    <a:pt x="536" y="6467"/>
                    <a:pt x="578" y="6461"/>
                    <a:pt x="624" y="6446"/>
                  </a:cubicBezTo>
                  <a:cubicBezTo>
                    <a:pt x="1860" y="6122"/>
                    <a:pt x="3096" y="6068"/>
                    <a:pt x="4350" y="6068"/>
                  </a:cubicBezTo>
                  <a:cubicBezTo>
                    <a:pt x="4977" y="6068"/>
                    <a:pt x="5609" y="6082"/>
                    <a:pt x="6247" y="6082"/>
                  </a:cubicBezTo>
                  <a:cubicBezTo>
                    <a:pt x="6490" y="6082"/>
                    <a:pt x="6673" y="5839"/>
                    <a:pt x="6612" y="5595"/>
                  </a:cubicBezTo>
                  <a:cubicBezTo>
                    <a:pt x="6004" y="3741"/>
                    <a:pt x="4606" y="2221"/>
                    <a:pt x="4332" y="276"/>
                  </a:cubicBezTo>
                  <a:cubicBezTo>
                    <a:pt x="4308" y="84"/>
                    <a:pt x="4179" y="1"/>
                    <a:pt x="40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67;p72"/>
            <p:cNvSpPr/>
            <p:nvPr/>
          </p:nvSpPr>
          <p:spPr>
            <a:xfrm>
              <a:off x="4781097" y="3667927"/>
              <a:ext cx="17386" cy="13566"/>
            </a:xfrm>
            <a:custGeom>
              <a:avLst/>
              <a:gdLst/>
              <a:ahLst/>
              <a:cxnLst/>
              <a:rect l="l" t="t" r="r" b="b"/>
              <a:pathLst>
                <a:path w="1247" h="973" extrusionOk="0">
                  <a:moveTo>
                    <a:pt x="639" y="0"/>
                  </a:moveTo>
                  <a:cubicBezTo>
                    <a:pt x="1" y="0"/>
                    <a:pt x="1" y="973"/>
                    <a:pt x="639" y="973"/>
                  </a:cubicBezTo>
                  <a:cubicBezTo>
                    <a:pt x="1247" y="973"/>
                    <a:pt x="1247" y="0"/>
                    <a:pt x="639" y="0"/>
                  </a:cubicBezTo>
                  <a:close/>
                </a:path>
              </a:pathLst>
            </a:custGeom>
            <a:solidFill>
              <a:srgbClr val="A9D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68;p72"/>
            <p:cNvSpPr/>
            <p:nvPr/>
          </p:nvSpPr>
          <p:spPr>
            <a:xfrm>
              <a:off x="4756935" y="3684030"/>
              <a:ext cx="17819" cy="13148"/>
            </a:xfrm>
            <a:custGeom>
              <a:avLst/>
              <a:gdLst/>
              <a:ahLst/>
              <a:cxnLst/>
              <a:rect l="l" t="t" r="r" b="b"/>
              <a:pathLst>
                <a:path w="1278" h="943" extrusionOk="0">
                  <a:moveTo>
                    <a:pt x="639" y="0"/>
                  </a:moveTo>
                  <a:cubicBezTo>
                    <a:pt x="1" y="0"/>
                    <a:pt x="1" y="943"/>
                    <a:pt x="639" y="943"/>
                  </a:cubicBezTo>
                  <a:cubicBezTo>
                    <a:pt x="1278" y="943"/>
                    <a:pt x="1278" y="0"/>
                    <a:pt x="639" y="0"/>
                  </a:cubicBezTo>
                  <a:close/>
                </a:path>
              </a:pathLst>
            </a:custGeom>
            <a:solidFill>
              <a:srgbClr val="A9D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69;p72"/>
            <p:cNvSpPr/>
            <p:nvPr/>
          </p:nvSpPr>
          <p:spPr>
            <a:xfrm>
              <a:off x="4754397" y="3662838"/>
              <a:ext cx="17819" cy="13148"/>
            </a:xfrm>
            <a:custGeom>
              <a:avLst/>
              <a:gdLst/>
              <a:ahLst/>
              <a:cxnLst/>
              <a:rect l="l" t="t" r="r" b="b"/>
              <a:pathLst>
                <a:path w="1278" h="943" extrusionOk="0">
                  <a:moveTo>
                    <a:pt x="639" y="0"/>
                  </a:moveTo>
                  <a:cubicBezTo>
                    <a:pt x="1" y="0"/>
                    <a:pt x="1" y="943"/>
                    <a:pt x="639" y="943"/>
                  </a:cubicBezTo>
                  <a:cubicBezTo>
                    <a:pt x="1277" y="943"/>
                    <a:pt x="1277" y="0"/>
                    <a:pt x="639" y="0"/>
                  </a:cubicBezTo>
                  <a:close/>
                </a:path>
              </a:pathLst>
            </a:custGeom>
            <a:solidFill>
              <a:srgbClr val="A9D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70;p72"/>
            <p:cNvSpPr/>
            <p:nvPr/>
          </p:nvSpPr>
          <p:spPr>
            <a:xfrm>
              <a:off x="4767531" y="3376779"/>
              <a:ext cx="17819" cy="13148"/>
            </a:xfrm>
            <a:custGeom>
              <a:avLst/>
              <a:gdLst/>
              <a:ahLst/>
              <a:cxnLst/>
              <a:rect l="l" t="t" r="r" b="b"/>
              <a:pathLst>
                <a:path w="1278" h="943" extrusionOk="0">
                  <a:moveTo>
                    <a:pt x="639" y="0"/>
                  </a:moveTo>
                  <a:cubicBezTo>
                    <a:pt x="1" y="0"/>
                    <a:pt x="1" y="943"/>
                    <a:pt x="639" y="943"/>
                  </a:cubicBezTo>
                  <a:cubicBezTo>
                    <a:pt x="1277" y="943"/>
                    <a:pt x="1277" y="0"/>
                    <a:pt x="639" y="0"/>
                  </a:cubicBezTo>
                  <a:close/>
                </a:path>
              </a:pathLst>
            </a:custGeom>
            <a:solidFill>
              <a:srgbClr val="A9D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71;p72"/>
            <p:cNvSpPr/>
            <p:nvPr/>
          </p:nvSpPr>
          <p:spPr>
            <a:xfrm>
              <a:off x="4764994" y="3421702"/>
              <a:ext cx="17819" cy="13148"/>
            </a:xfrm>
            <a:custGeom>
              <a:avLst/>
              <a:gdLst/>
              <a:ahLst/>
              <a:cxnLst/>
              <a:rect l="l" t="t" r="r" b="b"/>
              <a:pathLst>
                <a:path w="1278" h="943" extrusionOk="0">
                  <a:moveTo>
                    <a:pt x="639" y="0"/>
                  </a:moveTo>
                  <a:cubicBezTo>
                    <a:pt x="0" y="0"/>
                    <a:pt x="0" y="943"/>
                    <a:pt x="639" y="943"/>
                  </a:cubicBezTo>
                  <a:cubicBezTo>
                    <a:pt x="1277" y="943"/>
                    <a:pt x="1277" y="0"/>
                    <a:pt x="639" y="0"/>
                  </a:cubicBezTo>
                  <a:close/>
                </a:path>
              </a:pathLst>
            </a:custGeom>
            <a:solidFill>
              <a:srgbClr val="A9D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72;p72"/>
            <p:cNvSpPr/>
            <p:nvPr/>
          </p:nvSpPr>
          <p:spPr>
            <a:xfrm>
              <a:off x="4735756" y="3389913"/>
              <a:ext cx="17805" cy="13148"/>
            </a:xfrm>
            <a:custGeom>
              <a:avLst/>
              <a:gdLst/>
              <a:ahLst/>
              <a:cxnLst/>
              <a:rect l="l" t="t" r="r" b="b"/>
              <a:pathLst>
                <a:path w="1277" h="943" extrusionOk="0">
                  <a:moveTo>
                    <a:pt x="638" y="1"/>
                  </a:moveTo>
                  <a:cubicBezTo>
                    <a:pt x="0" y="1"/>
                    <a:pt x="0" y="943"/>
                    <a:pt x="638" y="943"/>
                  </a:cubicBezTo>
                  <a:cubicBezTo>
                    <a:pt x="1277" y="943"/>
                    <a:pt x="1277" y="1"/>
                    <a:pt x="638" y="1"/>
                  </a:cubicBezTo>
                  <a:close/>
                </a:path>
              </a:pathLst>
            </a:custGeom>
            <a:solidFill>
              <a:srgbClr val="A9D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73;p72"/>
            <p:cNvSpPr/>
            <p:nvPr/>
          </p:nvSpPr>
          <p:spPr>
            <a:xfrm>
              <a:off x="4510724" y="3469162"/>
              <a:ext cx="17805" cy="13148"/>
            </a:xfrm>
            <a:custGeom>
              <a:avLst/>
              <a:gdLst/>
              <a:ahLst/>
              <a:cxnLst/>
              <a:rect l="l" t="t" r="r" b="b"/>
              <a:pathLst>
                <a:path w="1277" h="943" extrusionOk="0">
                  <a:moveTo>
                    <a:pt x="638" y="1"/>
                  </a:moveTo>
                  <a:cubicBezTo>
                    <a:pt x="0" y="1"/>
                    <a:pt x="0" y="943"/>
                    <a:pt x="638" y="943"/>
                  </a:cubicBezTo>
                  <a:cubicBezTo>
                    <a:pt x="1277" y="943"/>
                    <a:pt x="1277" y="1"/>
                    <a:pt x="638" y="1"/>
                  </a:cubicBezTo>
                  <a:close/>
                </a:path>
              </a:pathLst>
            </a:custGeom>
            <a:solidFill>
              <a:srgbClr val="A9D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74;p72"/>
            <p:cNvSpPr/>
            <p:nvPr/>
          </p:nvSpPr>
          <p:spPr>
            <a:xfrm>
              <a:off x="4476384" y="3434836"/>
              <a:ext cx="17400" cy="13580"/>
            </a:xfrm>
            <a:custGeom>
              <a:avLst/>
              <a:gdLst/>
              <a:ahLst/>
              <a:cxnLst/>
              <a:rect l="l" t="t" r="r" b="b"/>
              <a:pathLst>
                <a:path w="1248" h="974" extrusionOk="0">
                  <a:moveTo>
                    <a:pt x="639" y="1"/>
                  </a:moveTo>
                  <a:cubicBezTo>
                    <a:pt x="1" y="1"/>
                    <a:pt x="1" y="973"/>
                    <a:pt x="639" y="973"/>
                  </a:cubicBezTo>
                  <a:cubicBezTo>
                    <a:pt x="1247" y="973"/>
                    <a:pt x="1247" y="1"/>
                    <a:pt x="639" y="1"/>
                  </a:cubicBezTo>
                  <a:close/>
                </a:path>
              </a:pathLst>
            </a:custGeom>
            <a:solidFill>
              <a:srgbClr val="A9D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75;p72"/>
            <p:cNvSpPr/>
            <p:nvPr/>
          </p:nvSpPr>
          <p:spPr>
            <a:xfrm>
              <a:off x="5008667" y="3538247"/>
              <a:ext cx="17819" cy="13148"/>
            </a:xfrm>
            <a:custGeom>
              <a:avLst/>
              <a:gdLst/>
              <a:ahLst/>
              <a:cxnLst/>
              <a:rect l="l" t="t" r="r" b="b"/>
              <a:pathLst>
                <a:path w="1278" h="943" extrusionOk="0">
                  <a:moveTo>
                    <a:pt x="639" y="0"/>
                  </a:moveTo>
                  <a:cubicBezTo>
                    <a:pt x="1" y="0"/>
                    <a:pt x="1" y="942"/>
                    <a:pt x="639" y="942"/>
                  </a:cubicBezTo>
                  <a:cubicBezTo>
                    <a:pt x="1278" y="942"/>
                    <a:pt x="1278" y="0"/>
                    <a:pt x="639" y="0"/>
                  </a:cubicBezTo>
                  <a:close/>
                </a:path>
              </a:pathLst>
            </a:custGeom>
            <a:solidFill>
              <a:srgbClr val="A9D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76;p72"/>
            <p:cNvSpPr/>
            <p:nvPr/>
          </p:nvSpPr>
          <p:spPr>
            <a:xfrm>
              <a:off x="5019263" y="3585708"/>
              <a:ext cx="17819" cy="13148"/>
            </a:xfrm>
            <a:custGeom>
              <a:avLst/>
              <a:gdLst/>
              <a:ahLst/>
              <a:cxnLst/>
              <a:rect l="l" t="t" r="r" b="b"/>
              <a:pathLst>
                <a:path w="1278" h="943" extrusionOk="0">
                  <a:moveTo>
                    <a:pt x="639" y="0"/>
                  </a:moveTo>
                  <a:cubicBezTo>
                    <a:pt x="1" y="0"/>
                    <a:pt x="1" y="943"/>
                    <a:pt x="639" y="943"/>
                  </a:cubicBezTo>
                  <a:cubicBezTo>
                    <a:pt x="1278" y="943"/>
                    <a:pt x="1278" y="0"/>
                    <a:pt x="639" y="0"/>
                  </a:cubicBezTo>
                  <a:close/>
                </a:path>
              </a:pathLst>
            </a:custGeom>
            <a:solidFill>
              <a:srgbClr val="A9D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37"/>
          <p:cNvSpPr/>
          <p:nvPr/>
        </p:nvSpPr>
        <p:spPr>
          <a:xfrm>
            <a:off x="5091363" y="2118774"/>
            <a:ext cx="804525"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7"/>
          <p:cNvSpPr/>
          <p:nvPr/>
        </p:nvSpPr>
        <p:spPr>
          <a:xfrm>
            <a:off x="5091363" y="3725436"/>
            <a:ext cx="804525"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7"/>
          <p:cNvSpPr/>
          <p:nvPr/>
        </p:nvSpPr>
        <p:spPr>
          <a:xfrm>
            <a:off x="1216319" y="2118774"/>
            <a:ext cx="804525"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7"/>
          <p:cNvSpPr/>
          <p:nvPr/>
        </p:nvSpPr>
        <p:spPr>
          <a:xfrm>
            <a:off x="1216319" y="3725436"/>
            <a:ext cx="804525" cy="490634"/>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7"/>
          <p:cNvSpPr txBox="1">
            <a:spLocks noGrp="1"/>
          </p:cNvSpPr>
          <p:nvPr>
            <p:ph type="subTitle" idx="2"/>
          </p:nvPr>
        </p:nvSpPr>
        <p:spPr>
          <a:xfrm>
            <a:off x="2100575" y="2046200"/>
            <a:ext cx="2563200" cy="572700"/>
          </a:xfrm>
          <a:prstGeom prst="rect">
            <a:avLst/>
          </a:prstGeom>
        </p:spPr>
        <p:txBody>
          <a:bodyPr spcFirstLastPara="1" wrap="square" lIns="91425" tIns="91425" rIns="91425" bIns="91425" anchor="t" anchorCtr="0">
            <a:noAutofit/>
          </a:bodyPr>
          <a:lstStyle/>
          <a:p>
            <a:pPr marL="0" indent="0" algn="just"/>
            <a:r>
              <a:rPr lang="en-US" dirty="0" err="1"/>
              <a:t>Digunakan</a:t>
            </a:r>
            <a:r>
              <a:rPr lang="en-US" dirty="0"/>
              <a:t> </a:t>
            </a:r>
            <a:r>
              <a:rPr lang="en-US" dirty="0" err="1"/>
              <a:t>pada</a:t>
            </a:r>
            <a:r>
              <a:rPr lang="en-US" dirty="0"/>
              <a:t> </a:t>
            </a:r>
            <a:r>
              <a:rPr lang="en-US" dirty="0" err="1"/>
              <a:t>saat</a:t>
            </a:r>
            <a:r>
              <a:rPr lang="en-US" dirty="0"/>
              <a:t> </a:t>
            </a:r>
            <a:r>
              <a:rPr lang="en-US" dirty="0" err="1"/>
              <a:t>kondisi</a:t>
            </a:r>
            <a:r>
              <a:rPr lang="en-US" dirty="0"/>
              <a:t> </a:t>
            </a:r>
            <a:r>
              <a:rPr lang="en-US" dirty="0" err="1"/>
              <a:t>lingkungan</a:t>
            </a:r>
            <a:r>
              <a:rPr lang="en-US" dirty="0"/>
              <a:t> </a:t>
            </a:r>
            <a:r>
              <a:rPr lang="en-US" dirty="0" err="1"/>
              <a:t>tidak</a:t>
            </a:r>
            <a:r>
              <a:rPr lang="en-US" dirty="0"/>
              <a:t> </a:t>
            </a:r>
            <a:r>
              <a:rPr lang="en-US" dirty="0" err="1" smtClean="0"/>
              <a:t>homogen</a:t>
            </a:r>
            <a:r>
              <a:rPr lang="en-US" dirty="0" smtClean="0"/>
              <a:t>.</a:t>
            </a:r>
            <a:endParaRPr dirty="0">
              <a:solidFill>
                <a:schemeClr val="dk1"/>
              </a:solidFill>
            </a:endParaRPr>
          </a:p>
        </p:txBody>
      </p:sp>
      <p:sp>
        <p:nvSpPr>
          <p:cNvPr id="949" name="Google Shape;949;p37"/>
          <p:cNvSpPr txBox="1">
            <a:spLocks noGrp="1"/>
          </p:cNvSpPr>
          <p:nvPr>
            <p:ph type="subTitle" idx="4"/>
          </p:nvPr>
        </p:nvSpPr>
        <p:spPr>
          <a:xfrm>
            <a:off x="5968950" y="2046200"/>
            <a:ext cx="2563200" cy="572700"/>
          </a:xfrm>
          <a:prstGeom prst="rect">
            <a:avLst/>
          </a:prstGeom>
        </p:spPr>
        <p:txBody>
          <a:bodyPr spcFirstLastPara="1" wrap="square" lIns="91425" tIns="91425" rIns="91425" bIns="91425" anchor="t" anchorCtr="0">
            <a:noAutofit/>
          </a:bodyPr>
          <a:lstStyle/>
          <a:p>
            <a:pPr marL="0" lvl="0" indent="0" algn="just">
              <a:buSzPts val="1100"/>
            </a:pPr>
            <a:r>
              <a:rPr lang="en-US" dirty="0" err="1" smtClean="0"/>
              <a:t>Sumber</a:t>
            </a:r>
            <a:r>
              <a:rPr lang="en-US" dirty="0" smtClean="0"/>
              <a:t> </a:t>
            </a:r>
            <a:r>
              <a:rPr lang="en-US" dirty="0" err="1" smtClean="0"/>
              <a:t>keragaman</a:t>
            </a:r>
            <a:r>
              <a:rPr lang="en-US" dirty="0" smtClean="0"/>
              <a:t> </a:t>
            </a:r>
            <a:r>
              <a:rPr lang="en-US" dirty="0" err="1" smtClean="0"/>
              <a:t>berasal</a:t>
            </a:r>
            <a:r>
              <a:rPr lang="en-US" dirty="0" smtClean="0"/>
              <a:t> </a:t>
            </a:r>
            <a:r>
              <a:rPr lang="en-US" dirty="0" err="1" smtClean="0"/>
              <a:t>dari</a:t>
            </a:r>
            <a:r>
              <a:rPr lang="en-US" dirty="0" smtClean="0"/>
              <a:t> </a:t>
            </a:r>
            <a:r>
              <a:rPr lang="en-US" dirty="0" err="1" smtClean="0"/>
              <a:t>satu</a:t>
            </a:r>
            <a:r>
              <a:rPr lang="en-US" dirty="0" smtClean="0"/>
              <a:t> </a:t>
            </a:r>
            <a:r>
              <a:rPr lang="en-US" dirty="0" err="1" smtClean="0"/>
              <a:t>arah</a:t>
            </a:r>
            <a:r>
              <a:rPr lang="en-US" dirty="0" smtClean="0"/>
              <a:t>.</a:t>
            </a:r>
            <a:endParaRPr dirty="0">
              <a:solidFill>
                <a:schemeClr val="dk1"/>
              </a:solidFill>
            </a:endParaRPr>
          </a:p>
        </p:txBody>
      </p:sp>
      <p:sp>
        <p:nvSpPr>
          <p:cNvPr id="951" name="Google Shape;951;p37"/>
          <p:cNvSpPr txBox="1">
            <a:spLocks noGrp="1"/>
          </p:cNvSpPr>
          <p:nvPr>
            <p:ph type="subTitle" idx="6"/>
          </p:nvPr>
        </p:nvSpPr>
        <p:spPr>
          <a:xfrm>
            <a:off x="2100575" y="3670300"/>
            <a:ext cx="256320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GB" dirty="0" err="1" smtClean="0"/>
              <a:t>Kombinasi</a:t>
            </a:r>
            <a:r>
              <a:rPr lang="en-GB" dirty="0" smtClean="0"/>
              <a:t> </a:t>
            </a:r>
            <a:r>
              <a:rPr lang="en-GB" dirty="0" err="1" smtClean="0"/>
              <a:t>perlakuan</a:t>
            </a:r>
            <a:r>
              <a:rPr lang="en-GB" dirty="0" smtClean="0"/>
              <a:t> </a:t>
            </a:r>
            <a:r>
              <a:rPr lang="en-GB" dirty="0" err="1" smtClean="0"/>
              <a:t>diacak</a:t>
            </a:r>
            <a:r>
              <a:rPr lang="en-GB" dirty="0" smtClean="0"/>
              <a:t> </a:t>
            </a:r>
            <a:r>
              <a:rPr lang="en-GB" dirty="0" err="1" smtClean="0"/>
              <a:t>secara</a:t>
            </a:r>
            <a:r>
              <a:rPr lang="en-GB" dirty="0" smtClean="0"/>
              <a:t> </a:t>
            </a:r>
            <a:r>
              <a:rPr lang="en-GB" dirty="0" err="1" smtClean="0"/>
              <a:t>bertahap</a:t>
            </a:r>
            <a:r>
              <a:rPr lang="en-GB" dirty="0" smtClean="0"/>
              <a:t>.</a:t>
            </a:r>
            <a:endParaRPr dirty="0">
              <a:solidFill>
                <a:schemeClr val="dk1"/>
              </a:solidFill>
            </a:endParaRPr>
          </a:p>
        </p:txBody>
      </p:sp>
      <p:sp>
        <p:nvSpPr>
          <p:cNvPr id="953" name="Google Shape;953;p37"/>
          <p:cNvSpPr txBox="1">
            <a:spLocks noGrp="1"/>
          </p:cNvSpPr>
          <p:nvPr>
            <p:ph type="subTitle" idx="8"/>
          </p:nvPr>
        </p:nvSpPr>
        <p:spPr>
          <a:xfrm>
            <a:off x="5968950" y="3670300"/>
            <a:ext cx="256320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GB" dirty="0" err="1" smtClean="0">
                <a:solidFill>
                  <a:schemeClr val="dk1"/>
                </a:solidFill>
              </a:rPr>
              <a:t>Terdapat</a:t>
            </a:r>
            <a:r>
              <a:rPr lang="en-GB" dirty="0" smtClean="0">
                <a:solidFill>
                  <a:schemeClr val="dk1"/>
                </a:solidFill>
              </a:rPr>
              <a:t> </a:t>
            </a:r>
            <a:r>
              <a:rPr lang="en-GB" dirty="0" err="1" smtClean="0">
                <a:solidFill>
                  <a:schemeClr val="dk1"/>
                </a:solidFill>
              </a:rPr>
              <a:t>istilah</a:t>
            </a:r>
            <a:r>
              <a:rPr lang="en-GB" dirty="0" smtClean="0">
                <a:solidFill>
                  <a:schemeClr val="dk1"/>
                </a:solidFill>
              </a:rPr>
              <a:t> </a:t>
            </a:r>
            <a:r>
              <a:rPr lang="en-GB" dirty="0" err="1" smtClean="0">
                <a:solidFill>
                  <a:schemeClr val="dk1"/>
                </a:solidFill>
              </a:rPr>
              <a:t>faktor</a:t>
            </a:r>
            <a:r>
              <a:rPr lang="en-GB" dirty="0" smtClean="0">
                <a:solidFill>
                  <a:schemeClr val="dk1"/>
                </a:solidFill>
              </a:rPr>
              <a:t> </a:t>
            </a:r>
            <a:r>
              <a:rPr lang="en-GB" dirty="0" err="1" smtClean="0">
                <a:solidFill>
                  <a:schemeClr val="dk1"/>
                </a:solidFill>
              </a:rPr>
              <a:t>petak</a:t>
            </a:r>
            <a:r>
              <a:rPr lang="en-GB" dirty="0" smtClean="0">
                <a:solidFill>
                  <a:schemeClr val="dk1"/>
                </a:solidFill>
              </a:rPr>
              <a:t> </a:t>
            </a:r>
            <a:r>
              <a:rPr lang="en-GB" dirty="0" err="1" smtClean="0">
                <a:solidFill>
                  <a:schemeClr val="dk1"/>
                </a:solidFill>
              </a:rPr>
              <a:t>utama</a:t>
            </a:r>
            <a:r>
              <a:rPr lang="en-GB" dirty="0" smtClean="0">
                <a:solidFill>
                  <a:schemeClr val="dk1"/>
                </a:solidFill>
              </a:rPr>
              <a:t> </a:t>
            </a:r>
            <a:r>
              <a:rPr lang="en-GB" dirty="0" err="1" smtClean="0">
                <a:solidFill>
                  <a:schemeClr val="dk1"/>
                </a:solidFill>
              </a:rPr>
              <a:t>dan</a:t>
            </a:r>
            <a:r>
              <a:rPr lang="en-GB" dirty="0" smtClean="0">
                <a:solidFill>
                  <a:schemeClr val="dk1"/>
                </a:solidFill>
              </a:rPr>
              <a:t> </a:t>
            </a:r>
            <a:r>
              <a:rPr lang="en-GB" dirty="0" err="1" smtClean="0">
                <a:solidFill>
                  <a:schemeClr val="dk1"/>
                </a:solidFill>
              </a:rPr>
              <a:t>faktor</a:t>
            </a:r>
            <a:r>
              <a:rPr lang="en-GB" dirty="0" smtClean="0">
                <a:solidFill>
                  <a:schemeClr val="dk1"/>
                </a:solidFill>
              </a:rPr>
              <a:t> </a:t>
            </a:r>
            <a:r>
              <a:rPr lang="en-GB" dirty="0" err="1" smtClean="0">
                <a:solidFill>
                  <a:schemeClr val="dk1"/>
                </a:solidFill>
              </a:rPr>
              <a:t>anak</a:t>
            </a:r>
            <a:r>
              <a:rPr lang="en-GB" dirty="0" smtClean="0">
                <a:solidFill>
                  <a:schemeClr val="dk1"/>
                </a:solidFill>
              </a:rPr>
              <a:t> </a:t>
            </a:r>
            <a:r>
              <a:rPr lang="en-GB" dirty="0" err="1" smtClean="0">
                <a:solidFill>
                  <a:schemeClr val="dk1"/>
                </a:solidFill>
              </a:rPr>
              <a:t>petak</a:t>
            </a:r>
            <a:r>
              <a:rPr lang="en-GB" dirty="0" smtClean="0">
                <a:solidFill>
                  <a:schemeClr val="dk1"/>
                </a:solidFill>
              </a:rPr>
              <a:t>.</a:t>
            </a:r>
            <a:endParaRPr dirty="0">
              <a:solidFill>
                <a:schemeClr val="dk1"/>
              </a:solidFill>
            </a:endParaRPr>
          </a:p>
        </p:txBody>
      </p:sp>
      <p:sp>
        <p:nvSpPr>
          <p:cNvPr id="954" name="Google Shape;954;p37"/>
          <p:cNvSpPr txBox="1">
            <a:spLocks noGrp="1"/>
          </p:cNvSpPr>
          <p:nvPr>
            <p:ph type="title"/>
          </p:nvPr>
        </p:nvSpPr>
        <p:spPr>
          <a:xfrm>
            <a:off x="778500" y="452825"/>
            <a:ext cx="5528700" cy="4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PRINSIP RAK SPLIT PLOT</a:t>
            </a:r>
            <a:endParaRPr dirty="0"/>
          </a:p>
        </p:txBody>
      </p:sp>
      <p:sp>
        <p:nvSpPr>
          <p:cNvPr id="955" name="Google Shape;955;p37"/>
          <p:cNvSpPr txBox="1">
            <a:spLocks noGrp="1"/>
          </p:cNvSpPr>
          <p:nvPr>
            <p:ph type="title" idx="9"/>
          </p:nvPr>
        </p:nvSpPr>
        <p:spPr>
          <a:xfrm>
            <a:off x="1340795" y="2118688"/>
            <a:ext cx="5556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956" name="Google Shape;956;p37"/>
          <p:cNvSpPr txBox="1">
            <a:spLocks noGrp="1"/>
          </p:cNvSpPr>
          <p:nvPr>
            <p:ph type="title" idx="13"/>
          </p:nvPr>
        </p:nvSpPr>
        <p:spPr>
          <a:xfrm>
            <a:off x="1340788" y="3711250"/>
            <a:ext cx="5556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957" name="Google Shape;957;p37"/>
          <p:cNvSpPr txBox="1">
            <a:spLocks noGrp="1"/>
          </p:cNvSpPr>
          <p:nvPr>
            <p:ph type="title" idx="14"/>
          </p:nvPr>
        </p:nvSpPr>
        <p:spPr>
          <a:xfrm>
            <a:off x="5188225" y="2118700"/>
            <a:ext cx="6108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958" name="Google Shape;958;p37"/>
          <p:cNvSpPr txBox="1">
            <a:spLocks noGrp="1"/>
          </p:cNvSpPr>
          <p:nvPr>
            <p:ph type="title" idx="15"/>
          </p:nvPr>
        </p:nvSpPr>
        <p:spPr>
          <a:xfrm>
            <a:off x="5188225" y="3711250"/>
            <a:ext cx="6108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64;p38"/>
          <p:cNvSpPr/>
          <p:nvPr/>
        </p:nvSpPr>
        <p:spPr>
          <a:xfrm rot="10800000" flipH="1">
            <a:off x="761950" y="1883528"/>
            <a:ext cx="3453086" cy="1821625"/>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00C3B1">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63;p38"/>
          <p:cNvSpPr/>
          <p:nvPr/>
        </p:nvSpPr>
        <p:spPr>
          <a:xfrm>
            <a:off x="5649809" y="1315275"/>
            <a:ext cx="1645132" cy="1126723"/>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ubtitle 1"/>
          <p:cNvSpPr>
            <a:spLocks noGrp="1"/>
          </p:cNvSpPr>
          <p:nvPr>
            <p:ph type="subTitle" idx="1"/>
          </p:nvPr>
        </p:nvSpPr>
        <p:spPr/>
        <p:txBody>
          <a:bodyPr/>
          <a:lstStyle/>
          <a:p>
            <a:pPr lvl="0"/>
            <a:r>
              <a:rPr lang="en-US" dirty="0"/>
              <a:t>LAYOUT RAK SPLIT </a:t>
            </a:r>
            <a:r>
              <a:rPr lang="en-US" dirty="0" smtClean="0"/>
              <a:t>PLOT</a:t>
            </a:r>
            <a:endParaRPr lang="en-US" dirty="0"/>
          </a:p>
        </p:txBody>
      </p:sp>
      <p:sp>
        <p:nvSpPr>
          <p:cNvPr id="4" name="Title 3"/>
          <p:cNvSpPr>
            <a:spLocks noGrp="1"/>
          </p:cNvSpPr>
          <p:nvPr>
            <p:ph type="title"/>
          </p:nvPr>
        </p:nvSpPr>
        <p:spPr/>
        <p:txBody>
          <a:bodyPr/>
          <a:lstStyle/>
          <a:p>
            <a:r>
              <a:rPr lang="en-GB" sz="10300" dirty="0" smtClean="0"/>
              <a:t>02</a:t>
            </a:r>
            <a:endParaRPr lang="en-US" sz="10300" dirty="0"/>
          </a:p>
        </p:txBody>
      </p:sp>
      <p:pic>
        <p:nvPicPr>
          <p:cNvPr id="5" name="Google Shape;965;p38"/>
          <p:cNvPicPr preferRelativeResize="0"/>
          <p:nvPr/>
        </p:nvPicPr>
        <p:blipFill rotWithShape="1">
          <a:blip r:embed="rId2">
            <a:alphaModFix/>
          </a:blip>
          <a:srcRect t="4495" b="4504"/>
          <a:stretch/>
        </p:blipFill>
        <p:spPr>
          <a:xfrm>
            <a:off x="840400" y="1315275"/>
            <a:ext cx="3296173" cy="2958146"/>
          </a:xfrm>
          <a:prstGeom prst="rect">
            <a:avLst/>
          </a:prstGeom>
          <a:noFill/>
          <a:ln>
            <a:noFill/>
          </a:ln>
        </p:spPr>
      </p:pic>
    </p:spTree>
    <p:extLst>
      <p:ext uri="{BB962C8B-B14F-4D97-AF65-F5344CB8AC3E}">
        <p14:creationId xmlns:p14="http://schemas.microsoft.com/office/powerpoint/2010/main" val="2154600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20" name="Google Shape;1120;p44"/>
          <p:cNvSpPr txBox="1">
            <a:spLocks noGrp="1"/>
          </p:cNvSpPr>
          <p:nvPr>
            <p:ph type="title"/>
          </p:nvPr>
        </p:nvSpPr>
        <p:spPr>
          <a:xfrm>
            <a:off x="1562271" y="273682"/>
            <a:ext cx="5950500" cy="440400"/>
          </a:xfrm>
          <a:prstGeom prst="rect">
            <a:avLst/>
          </a:prstGeom>
        </p:spPr>
        <p:txBody>
          <a:bodyPr spcFirstLastPara="1" wrap="square" lIns="91425" tIns="91425" rIns="91425" bIns="91425" anchor="t" anchorCtr="0">
            <a:noAutofit/>
          </a:bodyPr>
          <a:lstStyle/>
          <a:p>
            <a:pPr algn="ctr"/>
            <a:r>
              <a:rPr lang="en-US" sz="3200" dirty="0" err="1"/>
              <a:t>Pembuatan</a:t>
            </a:r>
            <a:r>
              <a:rPr lang="en-US" sz="3200" dirty="0"/>
              <a:t> Layout Split-Plot RAK</a:t>
            </a:r>
          </a:p>
        </p:txBody>
      </p:sp>
      <p:sp>
        <p:nvSpPr>
          <p:cNvPr id="2" name="Rectangle 1"/>
          <p:cNvSpPr/>
          <p:nvPr/>
        </p:nvSpPr>
        <p:spPr>
          <a:xfrm>
            <a:off x="626112" y="736488"/>
            <a:ext cx="7860342" cy="2793072"/>
          </a:xfrm>
          <a:prstGeom prst="rect">
            <a:avLst/>
          </a:prstGeom>
        </p:spPr>
        <p:txBody>
          <a:bodyPr wrap="square">
            <a:spAutoFit/>
          </a:bodyPr>
          <a:lstStyle/>
          <a:p>
            <a:pPr algn="just">
              <a:lnSpc>
                <a:spcPct val="150000"/>
              </a:lnSpc>
            </a:pPr>
            <a:r>
              <a:rPr lang="id-ID" sz="1300" b="1" dirty="0" smtClean="0">
                <a:latin typeface="Lucida Bright" panose="02040602050505020304" pitchFamily="18" charset="0"/>
                <a:ea typeface="SimSun" panose="02010600030101010101" pitchFamily="2" charset="-122"/>
                <a:cs typeface="Times New Roman" panose="02020603050405020304" pitchFamily="18" charset="0"/>
              </a:rPr>
              <a:t>PENGACAKAN PADA PETAK UTAMA</a:t>
            </a:r>
          </a:p>
          <a:p>
            <a:pPr algn="just">
              <a:lnSpc>
                <a:spcPct val="150000"/>
              </a:lnSpc>
            </a:pPr>
            <a:r>
              <a:rPr lang="en-US" sz="1300" dirty="0" err="1" smtClean="0">
                <a:latin typeface="Lucida Bright" panose="02040602050505020304" pitchFamily="18" charset="0"/>
                <a:ea typeface="SimSun" panose="02010600030101010101" pitchFamily="2" charset="-122"/>
                <a:cs typeface="Times New Roman" panose="02020603050405020304" pitchFamily="18" charset="0"/>
              </a:rPr>
              <a:t>Misalkan</a:t>
            </a:r>
            <a:r>
              <a:rPr lang="en-US" sz="1300" dirty="0" smtClean="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ada</a:t>
            </a:r>
            <a:r>
              <a:rPr lang="en-US" sz="1300" dirty="0">
                <a:latin typeface="Lucida Bright" panose="02040602050505020304" pitchFamily="18" charset="0"/>
                <a:ea typeface="SimSun" panose="02010600030101010101" pitchFamily="2" charset="-122"/>
                <a:cs typeface="Times New Roman" panose="02020603050405020304" pitchFamily="18" charset="0"/>
              </a:rPr>
              <a:t> 2 </a:t>
            </a:r>
            <a:r>
              <a:rPr lang="en-US" sz="1300" dirty="0" err="1">
                <a:latin typeface="Lucida Bright" panose="02040602050505020304" pitchFamily="18" charset="0"/>
                <a:ea typeface="SimSun" panose="02010600030101010101" pitchFamily="2" charset="-122"/>
                <a:cs typeface="Times New Roman" panose="02020603050405020304" pitchFamily="18" charset="0"/>
              </a:rPr>
              <a:t>faktor</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id-ID" sz="1300" dirty="0" smtClean="0">
                <a:latin typeface="Lucida Bright" panose="02040602050505020304" pitchFamily="18" charset="0"/>
                <a:ea typeface="SimSun" panose="02010600030101010101" pitchFamily="2" charset="-122"/>
                <a:cs typeface="Times New Roman" panose="02020603050405020304" pitchFamily="18" charset="0"/>
              </a:rPr>
              <a:t>A</a:t>
            </a:r>
            <a:r>
              <a:rPr lang="en-US" sz="1300" dirty="0" smtClean="0">
                <a:latin typeface="Lucida Bright" panose="02040602050505020304" pitchFamily="18" charset="0"/>
                <a:ea typeface="SimSun" panose="02010600030101010101" pitchFamily="2" charset="-122"/>
                <a:cs typeface="Times New Roman" panose="02020603050405020304" pitchFamily="18" charset="0"/>
              </a:rPr>
              <a:t> </a:t>
            </a:r>
            <a:r>
              <a:rPr lang="en-US" sz="1300" dirty="0">
                <a:latin typeface="Lucida Bright" panose="02040602050505020304" pitchFamily="18" charset="0"/>
                <a:ea typeface="SimSun" panose="02010600030101010101" pitchFamily="2" charset="-122"/>
                <a:cs typeface="Times New Roman" panose="02020603050405020304" pitchFamily="18" charset="0"/>
              </a:rPr>
              <a:t>(3 </a:t>
            </a:r>
            <a:r>
              <a:rPr lang="en-US" sz="1300" dirty="0" err="1">
                <a:latin typeface="Lucida Bright" panose="02040602050505020304" pitchFamily="18" charset="0"/>
                <a:ea typeface="SimSun" panose="02010600030101010101" pitchFamily="2" charset="-122"/>
                <a:cs typeface="Times New Roman" panose="02020603050405020304" pitchFamily="18" charset="0"/>
              </a:rPr>
              <a:t>taraf</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dan</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id-ID" sz="1300" dirty="0" smtClean="0">
                <a:latin typeface="Lucida Bright" panose="02040602050505020304" pitchFamily="18" charset="0"/>
                <a:ea typeface="SimSun" panose="02010600030101010101" pitchFamily="2" charset="-122"/>
                <a:cs typeface="Times New Roman" panose="02020603050405020304" pitchFamily="18" charset="0"/>
              </a:rPr>
              <a:t>B</a:t>
            </a:r>
            <a:r>
              <a:rPr lang="en-US" sz="1300" dirty="0" smtClean="0">
                <a:latin typeface="Lucida Bright" panose="02040602050505020304" pitchFamily="18" charset="0"/>
                <a:ea typeface="SimSun" panose="02010600030101010101" pitchFamily="2" charset="-122"/>
                <a:cs typeface="Times New Roman" panose="02020603050405020304" pitchFamily="18" charset="0"/>
              </a:rPr>
              <a:t> (</a:t>
            </a:r>
            <a:r>
              <a:rPr lang="id-ID" sz="1300" dirty="0" smtClean="0">
                <a:latin typeface="Lucida Bright" panose="02040602050505020304" pitchFamily="18" charset="0"/>
                <a:ea typeface="SimSun" panose="02010600030101010101" pitchFamily="2" charset="-122"/>
                <a:cs typeface="Times New Roman" panose="02020603050405020304" pitchFamily="18" charset="0"/>
              </a:rPr>
              <a:t>2</a:t>
            </a:r>
            <a:r>
              <a:rPr lang="en-US" sz="1300" dirty="0" smtClean="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taraf</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dengan</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ulangan</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sebanyak</a:t>
            </a:r>
            <a:r>
              <a:rPr lang="en-US" sz="1300" dirty="0">
                <a:latin typeface="Lucida Bright" panose="02040602050505020304" pitchFamily="18" charset="0"/>
                <a:ea typeface="SimSun" panose="02010600030101010101" pitchFamily="2" charset="-122"/>
                <a:cs typeface="Times New Roman" panose="02020603050405020304" pitchFamily="18" charset="0"/>
              </a:rPr>
              <a:t> 3 </a:t>
            </a:r>
            <a:r>
              <a:rPr lang="en-US" sz="1300" dirty="0" smtClean="0">
                <a:latin typeface="Lucida Bright" panose="02040602050505020304" pitchFamily="18" charset="0"/>
                <a:ea typeface="SimSun" panose="02010600030101010101" pitchFamily="2" charset="-122"/>
                <a:cs typeface="Times New Roman" panose="02020603050405020304" pitchFamily="18" charset="0"/>
              </a:rPr>
              <a:t>kali</a:t>
            </a:r>
            <a:r>
              <a:rPr lang="id-ID" sz="1300" dirty="0" smtClean="0">
                <a:latin typeface="Lucida Bright" panose="02040602050505020304" pitchFamily="18" charset="0"/>
                <a:ea typeface="SimSun" panose="02010600030101010101" pitchFamily="2" charset="-122"/>
                <a:cs typeface="Times New Roman" panose="02020603050405020304" pitchFamily="18" charset="0"/>
              </a:rPr>
              <a:t>.</a:t>
            </a:r>
            <a:endParaRPr lang="en-US" sz="1300" dirty="0">
              <a:latin typeface="Lucida Bright" panose="02040602050505020304" pitchFamily="18" charset="0"/>
              <a:ea typeface="SimSun" panose="02010600030101010101" pitchFamily="2" charset="-122"/>
              <a:cs typeface="Times New Roman" panose="02020603050405020304" pitchFamily="18" charset="0"/>
            </a:endParaRPr>
          </a:p>
          <a:p>
            <a:pPr marL="342900" lvl="0" indent="-342900" algn="just">
              <a:lnSpc>
                <a:spcPct val="150000"/>
              </a:lnSpc>
              <a:buFont typeface="+mj-lt"/>
              <a:buAutoNum type="arabicPeriod"/>
            </a:pPr>
            <a:r>
              <a:rPr lang="en-US" sz="1300" dirty="0" err="1">
                <a:latin typeface="Lucida Bright" panose="02040602050505020304" pitchFamily="18" charset="0"/>
                <a:ea typeface="SimSun" panose="02010600030101010101" pitchFamily="2" charset="-122"/>
                <a:cs typeface="Times New Roman" panose="02020603050405020304" pitchFamily="18" charset="0"/>
              </a:rPr>
              <a:t>Bagi</a:t>
            </a:r>
            <a:r>
              <a:rPr lang="en-US" sz="1300" dirty="0">
                <a:latin typeface="Lucida Bright" panose="02040602050505020304" pitchFamily="18" charset="0"/>
                <a:ea typeface="SimSun" panose="02010600030101010101" pitchFamily="2" charset="-122"/>
                <a:cs typeface="Times New Roman" panose="02020603050405020304" pitchFamily="18" charset="0"/>
              </a:rPr>
              <a:t> area </a:t>
            </a:r>
            <a:r>
              <a:rPr lang="en-US" sz="1300" dirty="0" err="1">
                <a:latin typeface="Lucida Bright" panose="02040602050505020304" pitchFamily="18" charset="0"/>
                <a:ea typeface="SimSun" panose="02010600030101010101" pitchFamily="2" charset="-122"/>
                <a:cs typeface="Times New Roman" panose="02020603050405020304" pitchFamily="18" charset="0"/>
              </a:rPr>
              <a:t>percobaan</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sesuai</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dengan</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banyaknya</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ulangan</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Untuk</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kasus</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en-US" sz="1300" dirty="0" err="1" smtClean="0">
                <a:latin typeface="Lucida Bright" panose="02040602050505020304" pitchFamily="18" charset="0"/>
                <a:ea typeface="SimSun" panose="02010600030101010101" pitchFamily="2" charset="-122"/>
                <a:cs typeface="Times New Roman" panose="02020603050405020304" pitchFamily="18" charset="0"/>
              </a:rPr>
              <a:t>ini</a:t>
            </a:r>
            <a:r>
              <a:rPr lang="id-ID" sz="1300" dirty="0" smtClean="0">
                <a:latin typeface="Lucida Bright" panose="02040602050505020304" pitchFamily="18" charset="0"/>
                <a:ea typeface="SimSun" panose="02010600030101010101" pitchFamily="2" charset="-122"/>
                <a:cs typeface="Times New Roman" panose="02020603050405020304" pitchFamily="18" charset="0"/>
              </a:rPr>
              <a:t>,</a:t>
            </a:r>
            <a:r>
              <a:rPr lang="en-US" sz="1300" dirty="0" smtClean="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berarti</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kita</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bagi</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menjadi</a:t>
            </a:r>
            <a:r>
              <a:rPr lang="en-US" sz="1300" dirty="0">
                <a:latin typeface="Lucida Bright" panose="02040602050505020304" pitchFamily="18" charset="0"/>
                <a:ea typeface="SimSun" panose="02010600030101010101" pitchFamily="2" charset="-122"/>
                <a:cs typeface="Times New Roman" panose="02020603050405020304" pitchFamily="18" charset="0"/>
              </a:rPr>
              <a:t> 3 </a:t>
            </a:r>
            <a:r>
              <a:rPr lang="en-US" sz="1300" dirty="0" err="1" smtClean="0">
                <a:latin typeface="Lucida Bright" panose="02040602050505020304" pitchFamily="18" charset="0"/>
                <a:ea typeface="SimSun" panose="02010600030101010101" pitchFamily="2" charset="-122"/>
                <a:cs typeface="Times New Roman" panose="02020603050405020304" pitchFamily="18" charset="0"/>
              </a:rPr>
              <a:t>kelompok</a:t>
            </a:r>
            <a:r>
              <a:rPr lang="id-ID" sz="1300" dirty="0">
                <a:latin typeface="Lucida Bright" panose="02040602050505020304" pitchFamily="18" charset="0"/>
                <a:ea typeface="SimSun" panose="02010600030101010101" pitchFamily="2" charset="-122"/>
                <a:cs typeface="Times New Roman" panose="02020603050405020304" pitchFamily="18" charset="0"/>
              </a:rPr>
              <a:t> </a:t>
            </a:r>
            <a:r>
              <a:rPr lang="id-ID" sz="1300" dirty="0" smtClean="0">
                <a:latin typeface="Lucida Bright" panose="02040602050505020304" pitchFamily="18" charset="0"/>
                <a:ea typeface="SimSun" panose="02010600030101010101" pitchFamily="2" charset="-122"/>
                <a:cs typeface="Times New Roman" panose="02020603050405020304" pitchFamily="18" charset="0"/>
              </a:rPr>
              <a:t>(blok).</a:t>
            </a:r>
          </a:p>
          <a:p>
            <a:pPr marL="342900" lvl="0" indent="-342900" algn="just">
              <a:lnSpc>
                <a:spcPct val="150000"/>
              </a:lnSpc>
              <a:buFont typeface="+mj-lt"/>
              <a:buAutoNum type="arabicPeriod"/>
            </a:pPr>
            <a:r>
              <a:rPr lang="en-US" sz="1300" dirty="0" err="1" smtClean="0">
                <a:latin typeface="Lucida Bright" panose="02040602050505020304" pitchFamily="18" charset="0"/>
                <a:ea typeface="SimSun" panose="02010600030101010101" pitchFamily="2" charset="-122"/>
                <a:cs typeface="Times New Roman" panose="02020603050405020304" pitchFamily="18" charset="0"/>
              </a:rPr>
              <a:t>Setiap</a:t>
            </a:r>
            <a:r>
              <a:rPr lang="en-US" sz="1300" dirty="0" smtClean="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kelompok</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dibagi</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sesuai</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dengan</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jumlah</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taraf</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id-ID" sz="1300" dirty="0" smtClean="0">
                <a:latin typeface="Lucida Bright" panose="02040602050505020304" pitchFamily="18" charset="0"/>
                <a:ea typeface="SimSun" panose="02010600030101010101" pitchFamily="2" charset="-122"/>
                <a:cs typeface="Times New Roman" panose="02020603050405020304" pitchFamily="18" charset="0"/>
              </a:rPr>
              <a:t>A</a:t>
            </a:r>
            <a:r>
              <a:rPr lang="en-US" sz="1300" dirty="0" smtClean="0">
                <a:latin typeface="Lucida Bright" panose="02040602050505020304" pitchFamily="18" charset="0"/>
                <a:ea typeface="SimSun" panose="02010600030101010101" pitchFamily="2" charset="-122"/>
                <a:cs typeface="Times New Roman" panose="02020603050405020304" pitchFamily="18" charset="0"/>
              </a:rPr>
              <a:t> </a:t>
            </a:r>
            <a:r>
              <a:rPr lang="en-US" sz="1300" dirty="0">
                <a:latin typeface="Lucida Bright" panose="02040602050505020304" pitchFamily="18" charset="0"/>
                <a:ea typeface="SimSun" panose="02010600030101010101" pitchFamily="2" charset="-122"/>
                <a:cs typeface="Times New Roman" panose="02020603050405020304" pitchFamily="18" charset="0"/>
              </a:rPr>
              <a:t>(</a:t>
            </a:r>
            <a:r>
              <a:rPr lang="en-US" sz="1300" dirty="0" err="1">
                <a:latin typeface="Lucida Bright" panose="02040602050505020304" pitchFamily="18" charset="0"/>
                <a:ea typeface="SimSun" panose="02010600030101010101" pitchFamily="2" charset="-122"/>
                <a:cs typeface="Times New Roman" panose="02020603050405020304" pitchFamily="18" charset="0"/>
              </a:rPr>
              <a:t>petak</a:t>
            </a:r>
            <a:r>
              <a:rPr lang="en-US" sz="1300" dirty="0">
                <a:latin typeface="Lucida Bright" panose="02040602050505020304" pitchFamily="18" charset="0"/>
                <a:ea typeface="SimSun" panose="02010600030101010101" pitchFamily="2" charset="-122"/>
                <a:cs typeface="Times New Roman" panose="02020603050405020304" pitchFamily="18" charset="0"/>
              </a:rPr>
              <a:t> </a:t>
            </a:r>
            <a:r>
              <a:rPr lang="en-US" sz="1300" dirty="0" err="1">
                <a:latin typeface="Lucida Bright" panose="02040602050505020304" pitchFamily="18" charset="0"/>
                <a:ea typeface="SimSun" panose="02010600030101010101" pitchFamily="2" charset="-122"/>
                <a:cs typeface="Times New Roman" panose="02020603050405020304" pitchFamily="18" charset="0"/>
              </a:rPr>
              <a:t>utama</a:t>
            </a:r>
            <a:r>
              <a:rPr lang="en-US" sz="1300" dirty="0" smtClean="0">
                <a:latin typeface="Lucida Bright" panose="02040602050505020304" pitchFamily="18" charset="0"/>
                <a:ea typeface="SimSun" panose="02010600030101010101" pitchFamily="2" charset="-122"/>
                <a:cs typeface="Times New Roman" panose="02020603050405020304" pitchFamily="18" charset="0"/>
              </a:rPr>
              <a:t>)</a:t>
            </a:r>
            <a:r>
              <a:rPr lang="id-ID" sz="1300" dirty="0" smtClean="0">
                <a:latin typeface="Lucida Bright" panose="02040602050505020304" pitchFamily="18" charset="0"/>
                <a:ea typeface="SimSun" panose="02010600030101010101" pitchFamily="2" charset="-122"/>
                <a:cs typeface="Times New Roman" panose="02020603050405020304" pitchFamily="18" charset="0"/>
              </a:rPr>
              <a:t>.</a:t>
            </a:r>
          </a:p>
          <a:p>
            <a:pPr marL="342900" lvl="0" indent="-342900" algn="just">
              <a:lnSpc>
                <a:spcPct val="150000"/>
              </a:lnSpc>
              <a:buFont typeface="+mj-lt"/>
              <a:buAutoNum type="arabicPeriod"/>
            </a:pPr>
            <a:r>
              <a:rPr lang="id-ID" sz="1300" dirty="0" smtClean="0">
                <a:latin typeface="Lucida Bright" panose="02040602050505020304" pitchFamily="18" charset="0"/>
                <a:ea typeface="SimSun" panose="02010600030101010101" pitchFamily="2" charset="-122"/>
                <a:cs typeface="Times New Roman" panose="02020603050405020304" pitchFamily="18" charset="0"/>
              </a:rPr>
              <a:t>Acak petak utama pada setiap kelompok secara terpisah, yaitu pada kelompok 1 dilakukan pengacakan untuk menempatkan taraf faktor A, selanjutnya lakukan pengacakan kembali untuk kelompok 2 dan 3. Dengan demikian, terdapat 3 kali proses pengacakan secara terpisah dan bebas. Misalnya diperoleh hasil pengacakan sebagai berikut:</a:t>
            </a:r>
          </a:p>
        </p:txBody>
      </p:sp>
      <p:pic>
        <p:nvPicPr>
          <p:cNvPr id="6" name="Picture 5"/>
          <p:cNvPicPr/>
          <p:nvPr/>
        </p:nvPicPr>
        <p:blipFill rotWithShape="1">
          <a:blip r:embed="rId3"/>
          <a:srcRect l="23266" t="54680" r="22723" b="19401"/>
          <a:stretch/>
        </p:blipFill>
        <p:spPr bwMode="auto">
          <a:xfrm>
            <a:off x="2492970" y="3551966"/>
            <a:ext cx="4126626" cy="114305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3709" y="736488"/>
            <a:ext cx="8034390" cy="1592744"/>
          </a:xfrm>
          <a:prstGeom prst="rect">
            <a:avLst/>
          </a:prstGeom>
        </p:spPr>
        <p:txBody>
          <a:bodyPr wrap="square">
            <a:spAutoFit/>
          </a:bodyPr>
          <a:lstStyle/>
          <a:p>
            <a:pPr lvl="0" algn="just">
              <a:lnSpc>
                <a:spcPct val="150000"/>
              </a:lnSpc>
            </a:pPr>
            <a:r>
              <a:rPr lang="id-ID" sz="1300" b="1" dirty="0">
                <a:latin typeface="Lucida Bright" panose="02040602050505020304" pitchFamily="18" charset="0"/>
                <a:ea typeface="SimSun" panose="02010600030101010101" pitchFamily="2" charset="-122"/>
                <a:cs typeface="Times New Roman" panose="02020603050405020304" pitchFamily="18" charset="0"/>
              </a:rPr>
              <a:t>PENGACAKAN PADA </a:t>
            </a:r>
            <a:r>
              <a:rPr lang="id-ID" sz="1300" b="1" dirty="0" smtClean="0">
                <a:latin typeface="Lucida Bright" panose="02040602050505020304" pitchFamily="18" charset="0"/>
                <a:ea typeface="SimSun" panose="02010600030101010101" pitchFamily="2" charset="-122"/>
                <a:cs typeface="Times New Roman" panose="02020603050405020304" pitchFamily="18" charset="0"/>
              </a:rPr>
              <a:t>ANAK PETAK</a:t>
            </a:r>
            <a:endParaRPr lang="id-ID" sz="1300" dirty="0" smtClean="0">
              <a:latin typeface="Lucida Bright" panose="02040602050505020304" pitchFamily="18" charset="0"/>
              <a:ea typeface="SimSun" panose="02010600030101010101" pitchFamily="2" charset="-122"/>
              <a:cs typeface="Times New Roman" panose="02020603050405020304" pitchFamily="18" charset="0"/>
            </a:endParaRPr>
          </a:p>
          <a:p>
            <a:pPr marL="342900" lvl="0" indent="-342900" algn="just">
              <a:lnSpc>
                <a:spcPct val="150000"/>
              </a:lnSpc>
              <a:buFont typeface="+mj-lt"/>
              <a:buAutoNum type="arabicPeriod" startAt="4"/>
            </a:pPr>
            <a:r>
              <a:rPr lang="en-US" sz="1300" dirty="0" err="1" smtClean="0">
                <a:latin typeface="Lucida Bright" panose="02040602050505020304" pitchFamily="18" charset="0"/>
                <a:ea typeface="SimSun" panose="02010600030101010101" pitchFamily="2" charset="-122"/>
                <a:cs typeface="Times New Roman" panose="02020603050405020304" pitchFamily="18" charset="0"/>
              </a:rPr>
              <a:t>Selanjutnya</a:t>
            </a:r>
            <a:r>
              <a:rPr lang="en-US" sz="1300" dirty="0" smtClean="0">
                <a:latin typeface="Lucida Bright" panose="02040602050505020304" pitchFamily="18" charset="0"/>
                <a:ea typeface="SimSun" panose="02010600030101010101" pitchFamily="2" charset="-122"/>
                <a:cs typeface="Times New Roman" panose="02020603050405020304" pitchFamily="18" charset="0"/>
              </a:rPr>
              <a:t> </a:t>
            </a:r>
            <a:r>
              <a:rPr lang="en-US" sz="1300" dirty="0" err="1" smtClean="0">
                <a:latin typeface="Lucida Bright" panose="02040602050505020304" pitchFamily="18" charset="0"/>
                <a:ea typeface="SimSun" panose="02010600030101010101" pitchFamily="2" charset="-122"/>
                <a:cs typeface="Times New Roman" panose="02020603050405020304" pitchFamily="18" charset="0"/>
              </a:rPr>
              <a:t>bagilah</a:t>
            </a:r>
            <a:r>
              <a:rPr lang="en-US" sz="1300" dirty="0" smtClean="0">
                <a:latin typeface="Lucida Bright" panose="02040602050505020304" pitchFamily="18" charset="0"/>
                <a:ea typeface="SimSun" panose="02010600030101010101" pitchFamily="2" charset="-122"/>
                <a:cs typeface="Times New Roman" panose="02020603050405020304" pitchFamily="18" charset="0"/>
              </a:rPr>
              <a:t> </a:t>
            </a:r>
            <a:r>
              <a:rPr lang="en-US" sz="1300" dirty="0" err="1" smtClean="0">
                <a:latin typeface="Lucida Bright" panose="02040602050505020304" pitchFamily="18" charset="0"/>
                <a:ea typeface="SimSun" panose="02010600030101010101" pitchFamily="2" charset="-122"/>
                <a:cs typeface="Times New Roman" panose="02020603050405020304" pitchFamily="18" charset="0"/>
              </a:rPr>
              <a:t>setiap</a:t>
            </a:r>
            <a:r>
              <a:rPr lang="en-US" sz="1300" dirty="0" smtClean="0">
                <a:latin typeface="Lucida Bright" panose="02040602050505020304" pitchFamily="18" charset="0"/>
                <a:ea typeface="SimSun" panose="02010600030101010101" pitchFamily="2" charset="-122"/>
                <a:cs typeface="Times New Roman" panose="02020603050405020304" pitchFamily="18" charset="0"/>
              </a:rPr>
              <a:t> </a:t>
            </a:r>
            <a:r>
              <a:rPr lang="en-US" sz="1300" dirty="0" err="1" smtClean="0">
                <a:latin typeface="Lucida Bright" panose="02040602050505020304" pitchFamily="18" charset="0"/>
                <a:ea typeface="SimSun" panose="02010600030101010101" pitchFamily="2" charset="-122"/>
                <a:cs typeface="Times New Roman" panose="02020603050405020304" pitchFamily="18" charset="0"/>
              </a:rPr>
              <a:t>petak</a:t>
            </a:r>
            <a:r>
              <a:rPr lang="en-US" sz="1300" dirty="0" smtClean="0">
                <a:latin typeface="Lucida Bright" panose="02040602050505020304" pitchFamily="18" charset="0"/>
                <a:ea typeface="SimSun" panose="02010600030101010101" pitchFamily="2" charset="-122"/>
                <a:cs typeface="Times New Roman" panose="02020603050405020304" pitchFamily="18" charset="0"/>
              </a:rPr>
              <a:t> </a:t>
            </a:r>
            <a:r>
              <a:rPr lang="en-US" sz="1300" dirty="0" err="1" smtClean="0">
                <a:latin typeface="Lucida Bright" panose="02040602050505020304" pitchFamily="18" charset="0"/>
                <a:ea typeface="SimSun" panose="02010600030101010101" pitchFamily="2" charset="-122"/>
                <a:cs typeface="Times New Roman" panose="02020603050405020304" pitchFamily="18" charset="0"/>
              </a:rPr>
              <a:t>utama</a:t>
            </a:r>
            <a:r>
              <a:rPr lang="en-US" sz="1300" dirty="0" smtClean="0">
                <a:latin typeface="Lucida Bright" panose="02040602050505020304" pitchFamily="18" charset="0"/>
                <a:ea typeface="SimSun" panose="02010600030101010101" pitchFamily="2" charset="-122"/>
                <a:cs typeface="Times New Roman" panose="02020603050405020304" pitchFamily="18" charset="0"/>
              </a:rPr>
              <a:t> </a:t>
            </a:r>
            <a:r>
              <a:rPr lang="en-US" sz="1300" dirty="0" err="1" smtClean="0">
                <a:latin typeface="Lucida Bright" panose="02040602050505020304" pitchFamily="18" charset="0"/>
                <a:ea typeface="SimSun" panose="02010600030101010101" pitchFamily="2" charset="-122"/>
                <a:cs typeface="Times New Roman" panose="02020603050405020304" pitchFamily="18" charset="0"/>
              </a:rPr>
              <a:t>dengan</a:t>
            </a:r>
            <a:r>
              <a:rPr lang="en-US" sz="1300" dirty="0" smtClean="0">
                <a:latin typeface="Lucida Bright" panose="02040602050505020304" pitchFamily="18" charset="0"/>
                <a:ea typeface="SimSun" panose="02010600030101010101" pitchFamily="2" charset="-122"/>
                <a:cs typeface="Times New Roman" panose="02020603050405020304" pitchFamily="18" charset="0"/>
              </a:rPr>
              <a:t> </a:t>
            </a:r>
            <a:r>
              <a:rPr lang="en-US" sz="1300" dirty="0" err="1" smtClean="0">
                <a:latin typeface="Lucida Bright" panose="02040602050505020304" pitchFamily="18" charset="0"/>
                <a:ea typeface="SimSun" panose="02010600030101010101" pitchFamily="2" charset="-122"/>
                <a:cs typeface="Times New Roman" panose="02020603050405020304" pitchFamily="18" charset="0"/>
              </a:rPr>
              <a:t>banyaknya</a:t>
            </a:r>
            <a:r>
              <a:rPr lang="en-US" sz="1300" dirty="0" smtClean="0">
                <a:latin typeface="Lucida Bright" panose="02040602050505020304" pitchFamily="18" charset="0"/>
                <a:ea typeface="SimSun" panose="02010600030101010101" pitchFamily="2" charset="-122"/>
                <a:cs typeface="Times New Roman" panose="02020603050405020304" pitchFamily="18" charset="0"/>
              </a:rPr>
              <a:t> </a:t>
            </a:r>
            <a:r>
              <a:rPr lang="en-US" sz="1300" dirty="0" err="1" smtClean="0">
                <a:latin typeface="Lucida Bright" panose="02040602050505020304" pitchFamily="18" charset="0"/>
                <a:ea typeface="SimSun" panose="02010600030101010101" pitchFamily="2" charset="-122"/>
                <a:cs typeface="Times New Roman" panose="02020603050405020304" pitchFamily="18" charset="0"/>
              </a:rPr>
              <a:t>taraf</a:t>
            </a:r>
            <a:r>
              <a:rPr lang="en-US" sz="1300" dirty="0" smtClean="0">
                <a:latin typeface="Lucida Bright" panose="02040602050505020304" pitchFamily="18" charset="0"/>
                <a:ea typeface="SimSun" panose="02010600030101010101" pitchFamily="2" charset="-122"/>
                <a:cs typeface="Times New Roman" panose="02020603050405020304" pitchFamily="18" charset="0"/>
              </a:rPr>
              <a:t> </a:t>
            </a:r>
            <a:r>
              <a:rPr lang="id-ID" sz="1300" dirty="0" smtClean="0">
                <a:latin typeface="Lucida Bright" panose="02040602050505020304" pitchFamily="18" charset="0"/>
                <a:ea typeface="SimSun" panose="02010600030101010101" pitchFamily="2" charset="-122"/>
                <a:cs typeface="Times New Roman" panose="02020603050405020304" pitchFamily="18" charset="0"/>
              </a:rPr>
              <a:t>B</a:t>
            </a:r>
            <a:r>
              <a:rPr lang="en-US" sz="1300" dirty="0" smtClean="0">
                <a:latin typeface="Lucida Bright" panose="02040602050505020304" pitchFamily="18" charset="0"/>
                <a:ea typeface="SimSun" panose="02010600030101010101" pitchFamily="2" charset="-122"/>
                <a:cs typeface="Times New Roman" panose="02020603050405020304" pitchFamily="18" charset="0"/>
              </a:rPr>
              <a:t> (</a:t>
            </a:r>
            <a:r>
              <a:rPr lang="en-US" sz="1300" dirty="0" err="1" smtClean="0">
                <a:latin typeface="Lucida Bright" panose="02040602050505020304" pitchFamily="18" charset="0"/>
                <a:ea typeface="SimSun" panose="02010600030101010101" pitchFamily="2" charset="-122"/>
                <a:cs typeface="Times New Roman" panose="02020603050405020304" pitchFamily="18" charset="0"/>
              </a:rPr>
              <a:t>anak</a:t>
            </a:r>
            <a:r>
              <a:rPr lang="en-US" sz="1300" dirty="0" smtClean="0">
                <a:latin typeface="Lucida Bright" panose="02040602050505020304" pitchFamily="18" charset="0"/>
                <a:ea typeface="SimSun" panose="02010600030101010101" pitchFamily="2" charset="-122"/>
                <a:cs typeface="Times New Roman" panose="02020603050405020304" pitchFamily="18" charset="0"/>
              </a:rPr>
              <a:t> </a:t>
            </a:r>
            <a:r>
              <a:rPr lang="en-US" sz="1300" dirty="0" err="1" smtClean="0">
                <a:latin typeface="Lucida Bright" panose="02040602050505020304" pitchFamily="18" charset="0"/>
                <a:ea typeface="SimSun" panose="02010600030101010101" pitchFamily="2" charset="-122"/>
                <a:cs typeface="Times New Roman" panose="02020603050405020304" pitchFamily="18" charset="0"/>
              </a:rPr>
              <a:t>petak</a:t>
            </a:r>
            <a:r>
              <a:rPr lang="en-US" sz="1300" dirty="0" smtClean="0">
                <a:latin typeface="Lucida Bright" panose="02040602050505020304" pitchFamily="18" charset="0"/>
                <a:ea typeface="SimSun" panose="02010600030101010101" pitchFamily="2" charset="-122"/>
                <a:cs typeface="Times New Roman" panose="02020603050405020304" pitchFamily="18" charset="0"/>
              </a:rPr>
              <a:t>)</a:t>
            </a:r>
            <a:r>
              <a:rPr lang="id-ID" sz="1300" dirty="0" smtClean="0">
                <a:latin typeface="Lucida Bright" panose="02040602050505020304" pitchFamily="18" charset="0"/>
                <a:ea typeface="SimSun" panose="02010600030101010101" pitchFamily="2" charset="-122"/>
                <a:cs typeface="Times New Roman" panose="02020603050405020304" pitchFamily="18" charset="0"/>
              </a:rPr>
              <a:t>. Pada kasus ini, setiap petak utama dibagi menjadi 2 petak. Selanjutnya, lakukan pengacakan anak petak utama secara terpisah. Dengan demikian, terdapat 9 kali proses pengacakan secara terpisah dan bebas. Misal hasil pengacakan sebagai berikut:</a:t>
            </a:r>
            <a:endParaRPr lang="en-US" sz="1300" dirty="0">
              <a:effectLst/>
              <a:latin typeface="Lucida Bright" panose="02040602050505020304" pitchFamily="18" charset="0"/>
              <a:ea typeface="SimSun" panose="02010600030101010101" pitchFamily="2" charset="-122"/>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341227" y="2430299"/>
            <a:ext cx="6167311" cy="1997861"/>
          </a:xfrm>
          <a:prstGeom prst="rect">
            <a:avLst/>
          </a:prstGeom>
        </p:spPr>
      </p:pic>
    </p:spTree>
    <p:extLst>
      <p:ext uri="{BB962C8B-B14F-4D97-AF65-F5344CB8AC3E}">
        <p14:creationId xmlns:p14="http://schemas.microsoft.com/office/powerpoint/2010/main" val="3744166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64;p38"/>
          <p:cNvSpPr/>
          <p:nvPr/>
        </p:nvSpPr>
        <p:spPr>
          <a:xfrm rot="10800000" flipH="1">
            <a:off x="761950" y="1883528"/>
            <a:ext cx="3453086" cy="1821625"/>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00C3B1">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63;p38"/>
          <p:cNvSpPr/>
          <p:nvPr/>
        </p:nvSpPr>
        <p:spPr>
          <a:xfrm>
            <a:off x="5649809" y="1315275"/>
            <a:ext cx="1645132" cy="1126723"/>
          </a:xfrm>
          <a:custGeom>
            <a:avLst/>
            <a:gdLst/>
            <a:ahLst/>
            <a:cxnLst/>
            <a:rect l="l" t="t" r="r" b="b"/>
            <a:pathLst>
              <a:path w="45103" h="8608" extrusionOk="0">
                <a:moveTo>
                  <a:pt x="2650" y="2959"/>
                </a:moveTo>
                <a:cubicBezTo>
                  <a:pt x="2628" y="2960"/>
                  <a:pt x="2604" y="2963"/>
                  <a:pt x="2579" y="2968"/>
                </a:cubicBezTo>
                <a:cubicBezTo>
                  <a:pt x="2603" y="2965"/>
                  <a:pt x="2627" y="2962"/>
                  <a:pt x="2650" y="2959"/>
                </a:cubicBezTo>
                <a:close/>
                <a:moveTo>
                  <a:pt x="3823" y="7559"/>
                </a:moveTo>
                <a:cubicBezTo>
                  <a:pt x="3821" y="7559"/>
                  <a:pt x="3819" y="7559"/>
                  <a:pt x="3817" y="7559"/>
                </a:cubicBezTo>
                <a:cubicBezTo>
                  <a:pt x="3819" y="7559"/>
                  <a:pt x="3821" y="7559"/>
                  <a:pt x="3823" y="7559"/>
                </a:cubicBezTo>
                <a:close/>
                <a:moveTo>
                  <a:pt x="43285" y="0"/>
                </a:moveTo>
                <a:cubicBezTo>
                  <a:pt x="43179" y="0"/>
                  <a:pt x="43056" y="17"/>
                  <a:pt x="42916" y="54"/>
                </a:cubicBezTo>
                <a:cubicBezTo>
                  <a:pt x="29297" y="1032"/>
                  <a:pt x="16191" y="1188"/>
                  <a:pt x="2650" y="2959"/>
                </a:cubicBezTo>
                <a:lnTo>
                  <a:pt x="2650" y="2959"/>
                </a:lnTo>
                <a:cubicBezTo>
                  <a:pt x="2660" y="2958"/>
                  <a:pt x="2669" y="2958"/>
                  <a:pt x="2678" y="2958"/>
                </a:cubicBezTo>
                <a:cubicBezTo>
                  <a:pt x="2764" y="2958"/>
                  <a:pt x="2839" y="2982"/>
                  <a:pt x="2915" y="3020"/>
                </a:cubicBezTo>
                <a:cubicBezTo>
                  <a:pt x="2399" y="3020"/>
                  <a:pt x="1754" y="3277"/>
                  <a:pt x="955" y="3690"/>
                </a:cubicBezTo>
                <a:lnTo>
                  <a:pt x="2863" y="3690"/>
                </a:lnTo>
                <a:cubicBezTo>
                  <a:pt x="2753" y="3722"/>
                  <a:pt x="2624" y="3731"/>
                  <a:pt x="2484" y="3731"/>
                </a:cubicBezTo>
                <a:cubicBezTo>
                  <a:pt x="2331" y="3731"/>
                  <a:pt x="2164" y="3721"/>
                  <a:pt x="1996" y="3721"/>
                </a:cubicBezTo>
                <a:cubicBezTo>
                  <a:pt x="1460" y="3721"/>
                  <a:pt x="907" y="3824"/>
                  <a:pt x="697" y="4696"/>
                </a:cubicBezTo>
                <a:cubicBezTo>
                  <a:pt x="629" y="4684"/>
                  <a:pt x="569" y="4677"/>
                  <a:pt x="515" y="4677"/>
                </a:cubicBezTo>
                <a:cubicBezTo>
                  <a:pt x="112" y="4677"/>
                  <a:pt x="52" y="5031"/>
                  <a:pt x="52" y="5986"/>
                </a:cubicBezTo>
                <a:cubicBezTo>
                  <a:pt x="52" y="6089"/>
                  <a:pt x="26" y="6192"/>
                  <a:pt x="0" y="6192"/>
                </a:cubicBezTo>
                <a:lnTo>
                  <a:pt x="155" y="6192"/>
                </a:lnTo>
                <a:cubicBezTo>
                  <a:pt x="167" y="7154"/>
                  <a:pt x="649" y="7401"/>
                  <a:pt x="1324" y="7401"/>
                </a:cubicBezTo>
                <a:cubicBezTo>
                  <a:pt x="2033" y="7401"/>
                  <a:pt x="2955" y="7129"/>
                  <a:pt x="3769" y="7129"/>
                </a:cubicBezTo>
                <a:cubicBezTo>
                  <a:pt x="3882" y="7129"/>
                  <a:pt x="3993" y="7134"/>
                  <a:pt x="4101" y="7146"/>
                </a:cubicBezTo>
                <a:cubicBezTo>
                  <a:pt x="4000" y="7374"/>
                  <a:pt x="3923" y="7552"/>
                  <a:pt x="3823" y="7559"/>
                </a:cubicBezTo>
                <a:lnTo>
                  <a:pt x="3823" y="7559"/>
                </a:lnTo>
                <a:cubicBezTo>
                  <a:pt x="5394" y="7507"/>
                  <a:pt x="6940" y="7404"/>
                  <a:pt x="8511" y="7327"/>
                </a:cubicBezTo>
                <a:lnTo>
                  <a:pt x="8511" y="7327"/>
                </a:lnTo>
                <a:cubicBezTo>
                  <a:pt x="6268" y="7585"/>
                  <a:pt x="3869" y="7971"/>
                  <a:pt x="1264" y="8281"/>
                </a:cubicBezTo>
                <a:cubicBezTo>
                  <a:pt x="4106" y="8511"/>
                  <a:pt x="7003" y="8608"/>
                  <a:pt x="9932" y="8608"/>
                </a:cubicBezTo>
                <a:cubicBezTo>
                  <a:pt x="20773" y="8608"/>
                  <a:pt x="32041" y="7289"/>
                  <a:pt x="42478" y="6579"/>
                </a:cubicBezTo>
                <a:cubicBezTo>
                  <a:pt x="42551" y="6568"/>
                  <a:pt x="42640" y="6566"/>
                  <a:pt x="42736" y="6566"/>
                </a:cubicBezTo>
                <a:cubicBezTo>
                  <a:pt x="42795" y="6566"/>
                  <a:pt x="42858" y="6566"/>
                  <a:pt x="42921" y="6566"/>
                </a:cubicBezTo>
                <a:cubicBezTo>
                  <a:pt x="43478" y="6566"/>
                  <a:pt x="44142" y="6505"/>
                  <a:pt x="43845" y="5315"/>
                </a:cubicBezTo>
                <a:lnTo>
                  <a:pt x="43845" y="5315"/>
                </a:lnTo>
                <a:cubicBezTo>
                  <a:pt x="43946" y="5339"/>
                  <a:pt x="44039" y="5351"/>
                  <a:pt x="44126" y="5351"/>
                </a:cubicBezTo>
                <a:cubicBezTo>
                  <a:pt x="44678" y="5351"/>
                  <a:pt x="44915" y="4852"/>
                  <a:pt x="44670" y="3871"/>
                </a:cubicBezTo>
                <a:lnTo>
                  <a:pt x="44670" y="3871"/>
                </a:lnTo>
                <a:cubicBezTo>
                  <a:pt x="44706" y="3891"/>
                  <a:pt x="44738" y="3900"/>
                  <a:pt x="44766" y="3900"/>
                </a:cubicBezTo>
                <a:cubicBezTo>
                  <a:pt x="45103" y="3900"/>
                  <a:pt x="44918" y="2589"/>
                  <a:pt x="44799" y="2375"/>
                </a:cubicBezTo>
                <a:lnTo>
                  <a:pt x="44799" y="2375"/>
                </a:lnTo>
                <a:lnTo>
                  <a:pt x="42968" y="2504"/>
                </a:lnTo>
                <a:cubicBezTo>
                  <a:pt x="42994" y="2168"/>
                  <a:pt x="42968" y="1859"/>
                  <a:pt x="42916" y="1550"/>
                </a:cubicBezTo>
                <a:lnTo>
                  <a:pt x="42916" y="1550"/>
                </a:lnTo>
                <a:cubicBezTo>
                  <a:pt x="42993" y="1595"/>
                  <a:pt x="43069" y="1615"/>
                  <a:pt x="43144" y="1615"/>
                </a:cubicBezTo>
                <a:cubicBezTo>
                  <a:pt x="43810" y="1615"/>
                  <a:pt x="44333" y="0"/>
                  <a:pt x="43285" y="0"/>
                </a:cubicBezTo>
                <a:close/>
              </a:path>
            </a:pathLst>
          </a:custGeom>
          <a:solidFill>
            <a:srgbClr val="F7BA9C">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Subtitle 1"/>
          <p:cNvSpPr>
            <a:spLocks noGrp="1"/>
          </p:cNvSpPr>
          <p:nvPr>
            <p:ph type="subTitle" idx="1"/>
          </p:nvPr>
        </p:nvSpPr>
        <p:spPr>
          <a:xfrm>
            <a:off x="4965475" y="2534838"/>
            <a:ext cx="3013800" cy="783900"/>
          </a:xfrm>
        </p:spPr>
        <p:txBody>
          <a:bodyPr/>
          <a:lstStyle/>
          <a:p>
            <a:pPr lvl="0"/>
            <a:r>
              <a:rPr lang="en-US" dirty="0"/>
              <a:t>MODEL </a:t>
            </a:r>
            <a:r>
              <a:rPr lang="en-US" dirty="0" smtClean="0"/>
              <a:t>LINIER</a:t>
            </a:r>
            <a:endParaRPr lang="en-US" dirty="0"/>
          </a:p>
        </p:txBody>
      </p:sp>
      <p:sp>
        <p:nvSpPr>
          <p:cNvPr id="9" name="Title 3"/>
          <p:cNvSpPr>
            <a:spLocks noGrp="1"/>
          </p:cNvSpPr>
          <p:nvPr>
            <p:ph type="title"/>
          </p:nvPr>
        </p:nvSpPr>
        <p:spPr>
          <a:xfrm>
            <a:off x="5803375" y="1391475"/>
            <a:ext cx="1338000" cy="1219500"/>
          </a:xfrm>
        </p:spPr>
        <p:txBody>
          <a:bodyPr/>
          <a:lstStyle/>
          <a:p>
            <a:r>
              <a:rPr lang="en-GB" sz="10300" dirty="0" smtClean="0"/>
              <a:t>03</a:t>
            </a:r>
            <a:endParaRPr lang="en-US" sz="10300" dirty="0"/>
          </a:p>
        </p:txBody>
      </p:sp>
      <p:pic>
        <p:nvPicPr>
          <p:cNvPr id="10" name="Google Shape;965;p38"/>
          <p:cNvPicPr preferRelativeResize="0"/>
          <p:nvPr/>
        </p:nvPicPr>
        <p:blipFill rotWithShape="1">
          <a:blip r:embed="rId2">
            <a:alphaModFix/>
          </a:blip>
          <a:srcRect t="4495" b="4504"/>
          <a:stretch/>
        </p:blipFill>
        <p:spPr>
          <a:xfrm>
            <a:off x="840400" y="1315275"/>
            <a:ext cx="3296173" cy="2958146"/>
          </a:xfrm>
          <a:prstGeom prst="rect">
            <a:avLst/>
          </a:prstGeom>
          <a:noFill/>
          <a:ln>
            <a:noFill/>
          </a:ln>
        </p:spPr>
      </p:pic>
    </p:spTree>
    <p:extLst>
      <p:ext uri="{BB962C8B-B14F-4D97-AF65-F5344CB8AC3E}">
        <p14:creationId xmlns:p14="http://schemas.microsoft.com/office/powerpoint/2010/main" val="2666593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Studying Organizer by Slidesgo">
  <a:themeElements>
    <a:clrScheme name="Simple Light">
      <a:dk1>
        <a:srgbClr val="000000"/>
      </a:dk1>
      <a:lt1>
        <a:srgbClr val="981D04"/>
      </a:lt1>
      <a:dk2>
        <a:srgbClr val="027268"/>
      </a:dk2>
      <a:lt2>
        <a:srgbClr val="F7BA9C"/>
      </a:lt2>
      <a:accent1>
        <a:srgbClr val="E1A28D"/>
      </a:accent1>
      <a:accent2>
        <a:srgbClr val="D74A2E"/>
      </a:accent2>
      <a:accent3>
        <a:srgbClr val="00C3B1"/>
      </a:accent3>
      <a:accent4>
        <a:srgbClr val="029083"/>
      </a:accent4>
      <a:accent5>
        <a:srgbClr val="C18A78"/>
      </a:accent5>
      <a:accent6>
        <a:srgbClr val="764B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1805</Words>
  <Application>Microsoft Office PowerPoint</Application>
  <PresentationFormat>On-screen Show (16:9)</PresentationFormat>
  <Paragraphs>326</Paragraphs>
  <Slides>43</Slides>
  <Notes>24</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63" baseType="lpstr">
      <vt:lpstr>Sitka Display</vt:lpstr>
      <vt:lpstr>Lucida Bright</vt:lpstr>
      <vt:lpstr>Cormorant Infant Medium</vt:lpstr>
      <vt:lpstr>Helvetica</vt:lpstr>
      <vt:lpstr>Roboto</vt:lpstr>
      <vt:lpstr>Square721 Cn BT</vt:lpstr>
      <vt:lpstr>Comfortaa</vt:lpstr>
      <vt:lpstr>Fredericka the Great</vt:lpstr>
      <vt:lpstr>Maven Pro</vt:lpstr>
      <vt:lpstr>Arial</vt:lpstr>
      <vt:lpstr>Cambria Math</vt:lpstr>
      <vt:lpstr>Calibri</vt:lpstr>
      <vt:lpstr>Roboto Condensed Light</vt:lpstr>
      <vt:lpstr>Times New Roman</vt:lpstr>
      <vt:lpstr>Sitka Subheading</vt:lpstr>
      <vt:lpstr>Sue Ellen Francisco</vt:lpstr>
      <vt:lpstr>SimSun</vt:lpstr>
      <vt:lpstr>Wingdings</vt:lpstr>
      <vt:lpstr>Studying Organizer by Slidesgo</vt:lpstr>
      <vt:lpstr>Document</vt:lpstr>
      <vt:lpstr>RANCANGAN ACAK KELOMPOK (RAK) SPLIT PLOT</vt:lpstr>
      <vt:lpstr>KELOMPOK 4:</vt:lpstr>
      <vt:lpstr>Table of Contents</vt:lpstr>
      <vt:lpstr>01</vt:lpstr>
      <vt:lpstr>PRINSIP RAK SPLIT PLOT</vt:lpstr>
      <vt:lpstr>02</vt:lpstr>
      <vt:lpstr>Pembuatan Layout Split-Plot RAK</vt:lpstr>
      <vt:lpstr>PowerPoint Presentation</vt:lpstr>
      <vt:lpstr>03</vt:lpstr>
      <vt:lpstr>PowerPoint Presentation</vt:lpstr>
      <vt:lpstr>04</vt:lpstr>
      <vt:lpstr>Pengaruh Petak utama (faktor A) :   H0 : α1 = …= αa = 0 (faktor A tidak berpengaruh terhadap respon yang diamati). H1 : paling sedikit ada satu i dimana αi ≠ 0 (faktor A berpengaruh terhadap respon yang diamati).  Pengaruh anak petak (faktor B) :  H0 : β1 = …= βb = 0 (faktor B tidak berpengaruh terhadap respon yang diamati). H1 : paling sedikit ada satu j dimana βj ≠ 0 (faktor B berpengaruh terhadap respon yang diamati). </vt:lpstr>
      <vt:lpstr>Pengaruh sederhana (interaksi) faktor A dengan faktor B :  H0 : (αβ)12 = …= (αβ)ab = 0 (interaksi antara faktor A dan faktor B tidak berpengaruh terhadap respon yang diamati). H1 : paling sedikit ada sepasang ij dimana (αβ)ij ≠ 0 (interaksi antara faktor A dan faktor B berpengaruh terhadap respon yang diamati).  Pengaruh Pengelompokan :  H0 : K1 = … = Kk = 0 (tidak ada perbedaan respon diantara taraf yang dicobakan). H1 : paling sedikit ada satu k dimana Kk ≠ 0 (ada perbedaan respon diantara taraf yang dicobakan). </vt:lpstr>
      <vt:lpstr>02</vt:lpstr>
      <vt:lpstr>PowerPoint Presentation</vt:lpstr>
      <vt:lpstr>Tabel Analisis Ragam</vt:lpstr>
      <vt:lpstr>Galat Baku</vt:lpstr>
      <vt:lpstr>Dari tabel galat baku, terlihat bahwa untuk membandingkan dua nilai rata-rata petak utama pada perlakuan anak petak yang sama atau berbeda digunakan dua jenis KT(Galat), yaitu KT(Galat a) dan KT(Galat b). Implikasinya, rasio selisih perlakuan terhadap galat baku tidak mengikuti sebaran t-student sehingga perlu dihitung t gabungan/terboboti.  Jika t_a dan t_b berturut-turut adalah nilai t yang diperoleh dari tabel student dengan taraf nyata tertentu pada derajat bebas galat a dan derajat bebas galat b, maka nilai t terboboti adalah: t^′=((b-1)(KT Galat b)(t_b )+(KT Galat a)(t_a))/((b-1)(KT Galat b)+(KT Galat a))</vt:lpstr>
      <vt:lpstr>05</vt:lpstr>
      <vt:lpstr>CONTOH TERAPAN</vt:lpstr>
      <vt:lpstr>Data Hasil Percobaan</vt:lpstr>
      <vt:lpstr>Perhitungan Analisis Ragam</vt:lpstr>
      <vt:lpstr>07</vt:lpstr>
      <vt:lpstr>Koefisien Keragaman</vt:lpstr>
      <vt:lpstr>Tabel ANOVA</vt:lpstr>
      <vt:lpstr> </vt:lpstr>
      <vt:lpstr>Uji Lanjut</vt:lpstr>
      <vt:lpstr>PowerPoint Presentation</vt:lpstr>
      <vt:lpstr>Interaksi Pupuk X Genotip</vt:lpstr>
      <vt:lpstr>Interaksi Pupuk X Genotip</vt:lpstr>
      <vt:lpstr>06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RAK SPLIT PLOT</dc:title>
  <dc:creator>ASUS</dc:creator>
  <cp:lastModifiedBy>ASUS</cp:lastModifiedBy>
  <cp:revision>56</cp:revision>
  <dcterms:modified xsi:type="dcterms:W3CDTF">2020-12-30T16:10:21Z</dcterms:modified>
</cp:coreProperties>
</file>